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7AE1E-F534-49FC-B3EB-269300D0CFB0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0110247-ACE9-4891-99AC-E4645979B3EF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COPYRIGHT</a:t>
          </a:r>
        </a:p>
      </dgm:t>
    </dgm:pt>
    <dgm:pt modelId="{47A11641-3977-4B84-AC4C-1FCD6E794C0B}" type="parTrans" cxnId="{FF622BC5-99C3-40B9-9DC9-2FE41114AC3B}">
      <dgm:prSet/>
      <dgm:spPr/>
      <dgm:t>
        <a:bodyPr/>
        <a:lstStyle/>
        <a:p>
          <a:endParaRPr lang="es-ES"/>
        </a:p>
      </dgm:t>
    </dgm:pt>
    <dgm:pt modelId="{172B7E9C-0648-4367-AF18-4D9C6E025CFA}" type="sibTrans" cxnId="{FF622BC5-99C3-40B9-9DC9-2FE41114AC3B}">
      <dgm:prSet/>
      <dgm:spPr/>
      <dgm:t>
        <a:bodyPr/>
        <a:lstStyle/>
        <a:p>
          <a:endParaRPr lang="es-ES"/>
        </a:p>
      </dgm:t>
    </dgm:pt>
    <dgm:pt modelId="{B58DE2C0-3A53-45D5-973C-5A0016BB8B92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/>
            <a:t>Licencia por defecto de cualquier obra</a:t>
          </a:r>
        </a:p>
      </dgm:t>
    </dgm:pt>
    <dgm:pt modelId="{C24CD7B8-07D7-407A-93F1-4B61A3B33796}" type="parTrans" cxnId="{EACE645E-10F4-40AA-BD93-69B3A81E6D45}">
      <dgm:prSet/>
      <dgm:spPr/>
      <dgm:t>
        <a:bodyPr/>
        <a:lstStyle/>
        <a:p>
          <a:endParaRPr lang="es-ES"/>
        </a:p>
      </dgm:t>
    </dgm:pt>
    <dgm:pt modelId="{DDB27249-F7E5-4614-B793-A05EC5B9E952}" type="sibTrans" cxnId="{EACE645E-10F4-40AA-BD93-69B3A81E6D45}">
      <dgm:prSet/>
      <dgm:spPr/>
      <dgm:t>
        <a:bodyPr/>
        <a:lstStyle/>
        <a:p>
          <a:endParaRPr lang="es-ES"/>
        </a:p>
      </dgm:t>
    </dgm:pt>
    <dgm:pt modelId="{8A157A7C-5798-465C-AD2D-FD504C6B1965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/>
            <a:t>No es necesario indicarlo</a:t>
          </a:r>
        </a:p>
      </dgm:t>
    </dgm:pt>
    <dgm:pt modelId="{B381678E-4254-4848-BAC4-953EDB8BE81F}" type="parTrans" cxnId="{165A5459-85D7-4575-951C-397001752EF4}">
      <dgm:prSet/>
      <dgm:spPr/>
      <dgm:t>
        <a:bodyPr/>
        <a:lstStyle/>
        <a:p>
          <a:endParaRPr lang="es-ES"/>
        </a:p>
      </dgm:t>
    </dgm:pt>
    <dgm:pt modelId="{14642644-A485-405D-BEDA-7207433279F2}" type="sibTrans" cxnId="{165A5459-85D7-4575-951C-397001752EF4}">
      <dgm:prSet/>
      <dgm:spPr/>
      <dgm:t>
        <a:bodyPr/>
        <a:lstStyle/>
        <a:p>
          <a:endParaRPr lang="es-ES"/>
        </a:p>
      </dgm:t>
    </dgm:pt>
    <dgm:pt modelId="{5A4BB30A-3FE3-450A-861A-5A13175E4360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COPYLEFT</a:t>
          </a:r>
        </a:p>
      </dgm:t>
    </dgm:pt>
    <dgm:pt modelId="{835F12BE-EBB4-4242-BCCA-A48C8588480B}" type="parTrans" cxnId="{5803F4FB-C62A-4711-9878-476D8F72CF2C}">
      <dgm:prSet/>
      <dgm:spPr/>
      <dgm:t>
        <a:bodyPr/>
        <a:lstStyle/>
        <a:p>
          <a:endParaRPr lang="es-ES"/>
        </a:p>
      </dgm:t>
    </dgm:pt>
    <dgm:pt modelId="{6230BB7A-1B81-4E71-89E7-48D66FB71D64}" type="sibTrans" cxnId="{5803F4FB-C62A-4711-9878-476D8F72CF2C}">
      <dgm:prSet/>
      <dgm:spPr/>
      <dgm:t>
        <a:bodyPr/>
        <a:lstStyle/>
        <a:p>
          <a:endParaRPr lang="es-ES"/>
        </a:p>
      </dgm:t>
    </dgm:pt>
    <dgm:pt modelId="{217F67F0-5410-4293-A0E0-68A44EA3D485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/>
            <a:t>Las limitaciones de uso las establece el autor y puede otorgar derechos al usuario</a:t>
          </a:r>
        </a:p>
      </dgm:t>
    </dgm:pt>
    <dgm:pt modelId="{E9B923D6-CBF4-46D1-BE7B-96FC7EFC8127}" type="parTrans" cxnId="{FFF76228-A36E-46B0-9ED5-CB29E8A639A9}">
      <dgm:prSet/>
      <dgm:spPr/>
      <dgm:t>
        <a:bodyPr/>
        <a:lstStyle/>
        <a:p>
          <a:endParaRPr lang="es-ES"/>
        </a:p>
      </dgm:t>
    </dgm:pt>
    <dgm:pt modelId="{D2CC7FD8-EB06-4CF5-816C-2B52B1E18B46}" type="sibTrans" cxnId="{FFF76228-A36E-46B0-9ED5-CB29E8A639A9}">
      <dgm:prSet/>
      <dgm:spPr/>
      <dgm:t>
        <a:bodyPr/>
        <a:lstStyle/>
        <a:p>
          <a:endParaRPr lang="es-ES"/>
        </a:p>
      </dgm:t>
    </dgm:pt>
    <dgm:pt modelId="{6956DE35-3823-42FD-87CE-82632C84B73B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DOMINIO PÚBLICO</a:t>
          </a:r>
        </a:p>
      </dgm:t>
    </dgm:pt>
    <dgm:pt modelId="{EA5350CA-9D04-4187-8E05-FF68A08A1EC8}" type="parTrans" cxnId="{199C5D01-36CB-4DC2-9F89-C808CC16EEF6}">
      <dgm:prSet/>
      <dgm:spPr/>
      <dgm:t>
        <a:bodyPr/>
        <a:lstStyle/>
        <a:p>
          <a:endParaRPr lang="es-ES"/>
        </a:p>
      </dgm:t>
    </dgm:pt>
    <dgm:pt modelId="{C72E5371-6BA2-4218-8AB3-2E01FADD2FF9}" type="sibTrans" cxnId="{199C5D01-36CB-4DC2-9F89-C808CC16EEF6}">
      <dgm:prSet/>
      <dgm:spPr/>
      <dgm:t>
        <a:bodyPr/>
        <a:lstStyle/>
        <a:p>
          <a:endParaRPr lang="es-ES"/>
        </a:p>
      </dgm:t>
    </dgm:pt>
    <dgm:pt modelId="{7B6BC335-3E3D-40DB-849D-67B892888172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/>
            <a:t>Se puede copiar, modificar, distribuir incluso para fines comerciales libremente</a:t>
          </a:r>
        </a:p>
      </dgm:t>
    </dgm:pt>
    <dgm:pt modelId="{0D7EB0B7-D2D7-4343-834A-2C165E5239D7}" type="parTrans" cxnId="{812168FC-DC7E-4410-9CBA-CA0B5A174F17}">
      <dgm:prSet/>
      <dgm:spPr/>
      <dgm:t>
        <a:bodyPr/>
        <a:lstStyle/>
        <a:p>
          <a:endParaRPr lang="es-ES"/>
        </a:p>
      </dgm:t>
    </dgm:pt>
    <dgm:pt modelId="{BF6C8508-0D07-4AE1-8034-59FF9EE96CA4}" type="sibTrans" cxnId="{812168FC-DC7E-4410-9CBA-CA0B5A174F17}">
      <dgm:prSet/>
      <dgm:spPr/>
      <dgm:t>
        <a:bodyPr/>
        <a:lstStyle/>
        <a:p>
          <a:endParaRPr lang="es-ES"/>
        </a:p>
      </dgm:t>
    </dgm:pt>
    <dgm:pt modelId="{82190BC3-8A36-4509-A31D-ACE6206BA4C6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/>
            <a:t>Se da en dos situaciones:</a:t>
          </a:r>
        </a:p>
      </dgm:t>
    </dgm:pt>
    <dgm:pt modelId="{63C8B1EC-114D-4289-83DC-23DB0AEF45D5}" type="parTrans" cxnId="{2E77C018-21AA-4E32-9239-42AA7202DC70}">
      <dgm:prSet/>
      <dgm:spPr/>
      <dgm:t>
        <a:bodyPr/>
        <a:lstStyle/>
        <a:p>
          <a:endParaRPr lang="es-ES"/>
        </a:p>
      </dgm:t>
    </dgm:pt>
    <dgm:pt modelId="{B3B7D5D3-E991-4EBD-849C-D9CD53BB399E}" type="sibTrans" cxnId="{2E77C018-21AA-4E32-9239-42AA7202DC70}">
      <dgm:prSet/>
      <dgm:spPr/>
      <dgm:t>
        <a:bodyPr/>
        <a:lstStyle/>
        <a:p>
          <a:endParaRPr lang="es-ES"/>
        </a:p>
      </dgm:t>
    </dgm:pt>
    <dgm:pt modelId="{534DA6F9-23A8-4002-98E6-D6336265AF11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/>
            <a:t>Hay que pedir permiso/pagar al autor para su uso total o parcial</a:t>
          </a:r>
        </a:p>
      </dgm:t>
    </dgm:pt>
    <dgm:pt modelId="{846D710C-A1AB-4D6A-9E97-E23A7DF0F488}" type="parTrans" cxnId="{A5654D80-7964-4367-A01E-AFD8D8504405}">
      <dgm:prSet/>
      <dgm:spPr/>
      <dgm:t>
        <a:bodyPr/>
        <a:lstStyle/>
        <a:p>
          <a:endParaRPr lang="es-ES"/>
        </a:p>
      </dgm:t>
    </dgm:pt>
    <dgm:pt modelId="{390233B0-A597-4D9B-90BA-E5EDD9DB5AA2}" type="sibTrans" cxnId="{A5654D80-7964-4367-A01E-AFD8D8504405}">
      <dgm:prSet/>
      <dgm:spPr/>
      <dgm:t>
        <a:bodyPr/>
        <a:lstStyle/>
        <a:p>
          <a:endParaRPr lang="es-ES"/>
        </a:p>
      </dgm:t>
    </dgm:pt>
    <dgm:pt modelId="{CDC89097-7DD9-4521-8379-65B0BE3E034D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/>
            <a:t>Son un recurso que puede ser modificable, mejorable y de libre uso</a:t>
          </a:r>
        </a:p>
      </dgm:t>
    </dgm:pt>
    <dgm:pt modelId="{5BC555AC-0005-4278-9D05-95CC4C4E793A}" type="parTrans" cxnId="{2F58C882-1B35-438B-BDD8-E9FDA0175576}">
      <dgm:prSet/>
      <dgm:spPr/>
      <dgm:t>
        <a:bodyPr/>
        <a:lstStyle/>
        <a:p>
          <a:endParaRPr lang="es-ES"/>
        </a:p>
      </dgm:t>
    </dgm:pt>
    <dgm:pt modelId="{4000B085-A072-47A5-A4F5-67B2F5D91169}" type="sibTrans" cxnId="{2F58C882-1B35-438B-BDD8-E9FDA0175576}">
      <dgm:prSet/>
      <dgm:spPr/>
      <dgm:t>
        <a:bodyPr/>
        <a:lstStyle/>
        <a:p>
          <a:endParaRPr lang="es-ES"/>
        </a:p>
      </dgm:t>
    </dgm:pt>
    <dgm:pt modelId="{47C59494-7268-4AE3-A5A7-34E074FF173E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dirty="0"/>
            <a:t>El autor decide que su obra pase a esta situación</a:t>
          </a:r>
        </a:p>
      </dgm:t>
    </dgm:pt>
    <dgm:pt modelId="{0A6C2CBF-E4D5-4A45-B10D-C4289ED67F90}" type="parTrans" cxnId="{50566384-5614-4625-A361-1D11323C1232}">
      <dgm:prSet/>
      <dgm:spPr/>
      <dgm:t>
        <a:bodyPr/>
        <a:lstStyle/>
        <a:p>
          <a:endParaRPr lang="es-ES"/>
        </a:p>
      </dgm:t>
    </dgm:pt>
    <dgm:pt modelId="{4B1D4254-C0E9-476A-9577-F8689CECC41F}" type="sibTrans" cxnId="{50566384-5614-4625-A361-1D11323C1232}">
      <dgm:prSet/>
      <dgm:spPr/>
      <dgm:t>
        <a:bodyPr/>
        <a:lstStyle/>
        <a:p>
          <a:endParaRPr lang="es-ES"/>
        </a:p>
      </dgm:t>
    </dgm:pt>
    <dgm:pt modelId="{F87CE098-2460-4FB0-BCDB-A75B04AF93D2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b="1" i="0" dirty="0"/>
            <a:t>Ha expirado el plazo de protección de los derechos autor</a:t>
          </a:r>
          <a:r>
            <a:rPr lang="es-ES" b="0" i="0" dirty="0"/>
            <a:t> (en España 70 años)</a:t>
          </a:r>
          <a:endParaRPr lang="es-ES" dirty="0"/>
        </a:p>
      </dgm:t>
    </dgm:pt>
    <dgm:pt modelId="{F5B86D8A-18EE-4618-A7B7-1FEA053E9B19}" type="parTrans" cxnId="{1D0343F9-C9BD-4758-AEFC-A50EC3138C38}">
      <dgm:prSet/>
      <dgm:spPr/>
      <dgm:t>
        <a:bodyPr/>
        <a:lstStyle/>
        <a:p>
          <a:endParaRPr lang="es-ES"/>
        </a:p>
      </dgm:t>
    </dgm:pt>
    <dgm:pt modelId="{E7431CD3-3FD1-4200-AC72-6588A752747B}" type="sibTrans" cxnId="{1D0343F9-C9BD-4758-AEFC-A50EC3138C38}">
      <dgm:prSet/>
      <dgm:spPr/>
      <dgm:t>
        <a:bodyPr/>
        <a:lstStyle/>
        <a:p>
          <a:endParaRPr lang="es-ES"/>
        </a:p>
      </dgm:t>
    </dgm:pt>
    <dgm:pt modelId="{D467513C-C3BC-4006-8F91-558E9EF0E331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/>
            <a:t>COPYLEFT no quiere decir gratuito</a:t>
          </a:r>
        </a:p>
      </dgm:t>
    </dgm:pt>
    <dgm:pt modelId="{CC8BCC1C-39FB-4EAD-B188-BEF7536382F2}" type="parTrans" cxnId="{0E036348-DD93-4A8E-8674-FCBC3CFBFFFE}">
      <dgm:prSet/>
      <dgm:spPr/>
      <dgm:t>
        <a:bodyPr/>
        <a:lstStyle/>
        <a:p>
          <a:endParaRPr lang="es-ES"/>
        </a:p>
      </dgm:t>
    </dgm:pt>
    <dgm:pt modelId="{CB295EED-B86A-4F8D-BFDE-B6EA664FAAFF}" type="sibTrans" cxnId="{0E036348-DD93-4A8E-8674-FCBC3CFBFFFE}">
      <dgm:prSet/>
      <dgm:spPr/>
      <dgm:t>
        <a:bodyPr/>
        <a:lstStyle/>
        <a:p>
          <a:endParaRPr lang="es-ES"/>
        </a:p>
      </dgm:t>
    </dgm:pt>
    <dgm:pt modelId="{9C2FD637-A9AE-4EBD-A9C4-5E2838D7676B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/>
            <a:t>No será necesario pedir permiso ni pagar a los titulares</a:t>
          </a:r>
        </a:p>
      </dgm:t>
    </dgm:pt>
    <dgm:pt modelId="{1C517FAC-1B5C-4E32-9F8B-39AD9D712AD8}" type="sibTrans" cxnId="{EEF24754-7C26-4E8A-A110-86F21673428D}">
      <dgm:prSet/>
      <dgm:spPr/>
      <dgm:t>
        <a:bodyPr/>
        <a:lstStyle/>
        <a:p>
          <a:endParaRPr lang="es-ES"/>
        </a:p>
      </dgm:t>
    </dgm:pt>
    <dgm:pt modelId="{EB777003-2C53-4A7F-A8E6-25D5CB26ACE6}" type="parTrans" cxnId="{EEF24754-7C26-4E8A-A110-86F21673428D}">
      <dgm:prSet/>
      <dgm:spPr/>
      <dgm:t>
        <a:bodyPr/>
        <a:lstStyle/>
        <a:p>
          <a:endParaRPr lang="es-ES"/>
        </a:p>
      </dgm:t>
    </dgm:pt>
    <dgm:pt modelId="{C30657E1-B683-4B0E-B01F-3D6922AAE564}" type="pres">
      <dgm:prSet presAssocID="{8177AE1E-F534-49FC-B3EB-269300D0CF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0A1959-336A-408F-B5AD-F52DAD8170B7}" type="pres">
      <dgm:prSet presAssocID="{D0110247-ACE9-4891-99AC-E4645979B3EF}" presName="comp" presStyleCnt="0"/>
      <dgm:spPr/>
    </dgm:pt>
    <dgm:pt modelId="{5DF573CC-6DF3-47F5-86E7-9E7712A7BAEB}" type="pres">
      <dgm:prSet presAssocID="{D0110247-ACE9-4891-99AC-E4645979B3EF}" presName="box" presStyleLbl="node1" presStyleIdx="0" presStyleCnt="3"/>
      <dgm:spPr/>
      <dgm:t>
        <a:bodyPr/>
        <a:lstStyle/>
        <a:p>
          <a:endParaRPr lang="es-ES"/>
        </a:p>
      </dgm:t>
    </dgm:pt>
    <dgm:pt modelId="{0EEE7CC0-421F-4C22-84D1-F43CED4D6E9B}" type="pres">
      <dgm:prSet presAssocID="{D0110247-ACE9-4891-99AC-E4645979B3EF}" presName="img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00B3FFA-727D-4A42-8841-A4F8D20FC924}" type="pres">
      <dgm:prSet presAssocID="{D0110247-ACE9-4891-99AC-E4645979B3E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4BB25E-AA3A-4CBE-B49F-BD1F3ED707ED}" type="pres">
      <dgm:prSet presAssocID="{172B7E9C-0648-4367-AF18-4D9C6E025CFA}" presName="spacer" presStyleCnt="0"/>
      <dgm:spPr/>
    </dgm:pt>
    <dgm:pt modelId="{D5A52C21-8569-4022-987B-1AB39AA1017D}" type="pres">
      <dgm:prSet presAssocID="{5A4BB30A-3FE3-450A-861A-5A13175E4360}" presName="comp" presStyleCnt="0"/>
      <dgm:spPr/>
    </dgm:pt>
    <dgm:pt modelId="{2B5927C8-CF20-4CFE-85DD-53DF55FE592E}" type="pres">
      <dgm:prSet presAssocID="{5A4BB30A-3FE3-450A-861A-5A13175E4360}" presName="box" presStyleLbl="node1" presStyleIdx="1" presStyleCnt="3"/>
      <dgm:spPr/>
      <dgm:t>
        <a:bodyPr/>
        <a:lstStyle/>
        <a:p>
          <a:endParaRPr lang="es-ES"/>
        </a:p>
      </dgm:t>
    </dgm:pt>
    <dgm:pt modelId="{D835AF64-7D66-4607-929D-7E5D9B0380D7}" type="pres">
      <dgm:prSet presAssocID="{5A4BB30A-3FE3-450A-861A-5A13175E4360}" presName="img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5B8FE12-C4FF-4419-B777-EA0559F40D11}" type="pres">
      <dgm:prSet presAssocID="{5A4BB30A-3FE3-450A-861A-5A13175E436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1DD9D4-EF0C-4B42-A766-8E8AEF8582C7}" type="pres">
      <dgm:prSet presAssocID="{6230BB7A-1B81-4E71-89E7-48D66FB71D64}" presName="spacer" presStyleCnt="0"/>
      <dgm:spPr/>
    </dgm:pt>
    <dgm:pt modelId="{B3E0EA5C-543D-4CD2-825B-845297CBCBC9}" type="pres">
      <dgm:prSet presAssocID="{6956DE35-3823-42FD-87CE-82632C84B73B}" presName="comp" presStyleCnt="0"/>
      <dgm:spPr/>
    </dgm:pt>
    <dgm:pt modelId="{1F2FE70A-884C-48B8-A8F3-F61FB298A5EF}" type="pres">
      <dgm:prSet presAssocID="{6956DE35-3823-42FD-87CE-82632C84B73B}" presName="box" presStyleLbl="node1" presStyleIdx="2" presStyleCnt="3"/>
      <dgm:spPr/>
      <dgm:t>
        <a:bodyPr/>
        <a:lstStyle/>
        <a:p>
          <a:endParaRPr lang="es-ES"/>
        </a:p>
      </dgm:t>
    </dgm:pt>
    <dgm:pt modelId="{8C71E4B6-76C9-4CC8-AB18-971B18BB7E64}" type="pres">
      <dgm:prSet presAssocID="{6956DE35-3823-42FD-87CE-82632C84B73B}" presName="img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3845D37-9FD1-451C-86EF-7E7F89B482BF}" type="pres">
      <dgm:prSet presAssocID="{6956DE35-3823-42FD-87CE-82632C84B73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58C882-1B35-438B-BDD8-E9FDA0175576}" srcId="{5A4BB30A-3FE3-450A-861A-5A13175E4360}" destId="{CDC89097-7DD9-4521-8379-65B0BE3E034D}" srcOrd="1" destOrd="0" parTransId="{5BC555AC-0005-4278-9D05-95CC4C4E793A}" sibTransId="{4000B085-A072-47A5-A4F5-67B2F5D91169}"/>
    <dgm:cxn modelId="{B66407D3-4B00-4C9F-B1D9-B411B527DD86}" type="presOf" srcId="{D0110247-ACE9-4891-99AC-E4645979B3EF}" destId="{200B3FFA-727D-4A42-8841-A4F8D20FC924}" srcOrd="1" destOrd="0" presId="urn:microsoft.com/office/officeart/2005/8/layout/vList4"/>
    <dgm:cxn modelId="{8DF4B9B8-A023-4647-9B70-F82644D951BB}" type="presOf" srcId="{5A4BB30A-3FE3-450A-861A-5A13175E4360}" destId="{25B8FE12-C4FF-4419-B777-EA0559F40D11}" srcOrd="1" destOrd="0" presId="urn:microsoft.com/office/officeart/2005/8/layout/vList4"/>
    <dgm:cxn modelId="{B2B5F199-BAFB-4443-A735-B30A0A7F4C81}" type="presOf" srcId="{6956DE35-3823-42FD-87CE-82632C84B73B}" destId="{1F2FE70A-884C-48B8-A8F3-F61FB298A5EF}" srcOrd="0" destOrd="0" presId="urn:microsoft.com/office/officeart/2005/8/layout/vList4"/>
    <dgm:cxn modelId="{D2EECA59-8B85-45BD-8E3F-9E25221A4193}" type="presOf" srcId="{8A157A7C-5798-465C-AD2D-FD504C6B1965}" destId="{5DF573CC-6DF3-47F5-86E7-9E7712A7BAEB}" srcOrd="0" destOrd="2" presId="urn:microsoft.com/office/officeart/2005/8/layout/vList4"/>
    <dgm:cxn modelId="{2E77C018-21AA-4E32-9239-42AA7202DC70}" srcId="{6956DE35-3823-42FD-87CE-82632C84B73B}" destId="{82190BC3-8A36-4509-A31D-ACE6206BA4C6}" srcOrd="2" destOrd="0" parTransId="{63C8B1EC-114D-4289-83DC-23DB0AEF45D5}" sibTransId="{B3B7D5D3-E991-4EBD-849C-D9CD53BB399E}"/>
    <dgm:cxn modelId="{62DC485A-695D-4DB4-A2E6-D98BFD3F7646}" type="presOf" srcId="{CDC89097-7DD9-4521-8379-65B0BE3E034D}" destId="{2B5927C8-CF20-4CFE-85DD-53DF55FE592E}" srcOrd="0" destOrd="2" presId="urn:microsoft.com/office/officeart/2005/8/layout/vList4"/>
    <dgm:cxn modelId="{FE6B163F-6505-4AF2-AD2E-0BDA4D7AF20C}" type="presOf" srcId="{217F67F0-5410-4293-A0E0-68A44EA3D485}" destId="{25B8FE12-C4FF-4419-B777-EA0559F40D11}" srcOrd="1" destOrd="1" presId="urn:microsoft.com/office/officeart/2005/8/layout/vList4"/>
    <dgm:cxn modelId="{F1BA2ADA-01BC-4682-8013-344ADA17FA81}" type="presOf" srcId="{8177AE1E-F534-49FC-B3EB-269300D0CFB0}" destId="{C30657E1-B683-4B0E-B01F-3D6922AAE564}" srcOrd="0" destOrd="0" presId="urn:microsoft.com/office/officeart/2005/8/layout/vList4"/>
    <dgm:cxn modelId="{FF622BC5-99C3-40B9-9DC9-2FE41114AC3B}" srcId="{8177AE1E-F534-49FC-B3EB-269300D0CFB0}" destId="{D0110247-ACE9-4891-99AC-E4645979B3EF}" srcOrd="0" destOrd="0" parTransId="{47A11641-3977-4B84-AC4C-1FCD6E794C0B}" sibTransId="{172B7E9C-0648-4367-AF18-4D9C6E025CFA}"/>
    <dgm:cxn modelId="{0052F0F6-7F64-4567-9A6B-CDD22136EFF0}" type="presOf" srcId="{47C59494-7268-4AE3-A5A7-34E074FF173E}" destId="{33845D37-9FD1-451C-86EF-7E7F89B482BF}" srcOrd="1" destOrd="4" presId="urn:microsoft.com/office/officeart/2005/8/layout/vList4"/>
    <dgm:cxn modelId="{A4145002-4F71-48E5-9BB3-1237132AAF41}" type="presOf" srcId="{534DA6F9-23A8-4002-98E6-D6336265AF11}" destId="{200B3FFA-727D-4A42-8841-A4F8D20FC924}" srcOrd="1" destOrd="3" presId="urn:microsoft.com/office/officeart/2005/8/layout/vList4"/>
    <dgm:cxn modelId="{812168FC-DC7E-4410-9CBA-CA0B5A174F17}" srcId="{6956DE35-3823-42FD-87CE-82632C84B73B}" destId="{7B6BC335-3E3D-40DB-849D-67B892888172}" srcOrd="0" destOrd="0" parTransId="{0D7EB0B7-D2D7-4343-834A-2C165E5239D7}" sibTransId="{BF6C8508-0D07-4AE1-8034-59FF9EE96CA4}"/>
    <dgm:cxn modelId="{5803F4FB-C62A-4711-9878-476D8F72CF2C}" srcId="{8177AE1E-F534-49FC-B3EB-269300D0CFB0}" destId="{5A4BB30A-3FE3-450A-861A-5A13175E4360}" srcOrd="1" destOrd="0" parTransId="{835F12BE-EBB4-4242-BCCA-A48C8588480B}" sibTransId="{6230BB7A-1B81-4E71-89E7-48D66FB71D64}"/>
    <dgm:cxn modelId="{9BB9610B-F86B-4F3F-8D3C-53930B4E9B1E}" type="presOf" srcId="{CDC89097-7DD9-4521-8379-65B0BE3E034D}" destId="{25B8FE12-C4FF-4419-B777-EA0559F40D11}" srcOrd="1" destOrd="2" presId="urn:microsoft.com/office/officeart/2005/8/layout/vList4"/>
    <dgm:cxn modelId="{199C5D01-36CB-4DC2-9F89-C808CC16EEF6}" srcId="{8177AE1E-F534-49FC-B3EB-269300D0CFB0}" destId="{6956DE35-3823-42FD-87CE-82632C84B73B}" srcOrd="2" destOrd="0" parTransId="{EA5350CA-9D04-4187-8E05-FF68A08A1EC8}" sibTransId="{C72E5371-6BA2-4218-8AB3-2E01FADD2FF9}"/>
    <dgm:cxn modelId="{6EF62CAF-6E7F-43F3-BCC4-C0FAEFC712A1}" type="presOf" srcId="{47C59494-7268-4AE3-A5A7-34E074FF173E}" destId="{1F2FE70A-884C-48B8-A8F3-F61FB298A5EF}" srcOrd="0" destOrd="4" presId="urn:microsoft.com/office/officeart/2005/8/layout/vList4"/>
    <dgm:cxn modelId="{C1FEAE72-3AC6-4FD4-807A-581FA212125E}" type="presOf" srcId="{9C2FD637-A9AE-4EBD-A9C4-5E2838D7676B}" destId="{33845D37-9FD1-451C-86EF-7E7F89B482BF}" srcOrd="1" destOrd="2" presId="urn:microsoft.com/office/officeart/2005/8/layout/vList4"/>
    <dgm:cxn modelId="{96932131-3B28-4B57-BEB2-36E8B53833B1}" type="presOf" srcId="{D467513C-C3BC-4006-8F91-558E9EF0E331}" destId="{2B5927C8-CF20-4CFE-85DD-53DF55FE592E}" srcOrd="0" destOrd="3" presId="urn:microsoft.com/office/officeart/2005/8/layout/vList4"/>
    <dgm:cxn modelId="{09EB12E8-5F3A-4735-92DD-F3618D033151}" type="presOf" srcId="{82190BC3-8A36-4509-A31D-ACE6206BA4C6}" destId="{33845D37-9FD1-451C-86EF-7E7F89B482BF}" srcOrd="1" destOrd="3" presId="urn:microsoft.com/office/officeart/2005/8/layout/vList4"/>
    <dgm:cxn modelId="{15DCF90F-FD7E-40CC-9EAC-DDA8C377E088}" type="presOf" srcId="{D0110247-ACE9-4891-99AC-E4645979B3EF}" destId="{5DF573CC-6DF3-47F5-86E7-9E7712A7BAEB}" srcOrd="0" destOrd="0" presId="urn:microsoft.com/office/officeart/2005/8/layout/vList4"/>
    <dgm:cxn modelId="{A5654D80-7964-4367-A01E-AFD8D8504405}" srcId="{D0110247-ACE9-4891-99AC-E4645979B3EF}" destId="{534DA6F9-23A8-4002-98E6-D6336265AF11}" srcOrd="2" destOrd="0" parTransId="{846D710C-A1AB-4D6A-9E97-E23A7DF0F488}" sibTransId="{390233B0-A597-4D9B-90BA-E5EDD9DB5AA2}"/>
    <dgm:cxn modelId="{153F703C-8370-41FD-85BF-D122DA531AE3}" type="presOf" srcId="{B58DE2C0-3A53-45D5-973C-5A0016BB8B92}" destId="{5DF573CC-6DF3-47F5-86E7-9E7712A7BAEB}" srcOrd="0" destOrd="1" presId="urn:microsoft.com/office/officeart/2005/8/layout/vList4"/>
    <dgm:cxn modelId="{E1AC254A-6C1D-4EC7-8DA3-B77B71AD996E}" type="presOf" srcId="{9C2FD637-A9AE-4EBD-A9C4-5E2838D7676B}" destId="{1F2FE70A-884C-48B8-A8F3-F61FB298A5EF}" srcOrd="0" destOrd="2" presId="urn:microsoft.com/office/officeart/2005/8/layout/vList4"/>
    <dgm:cxn modelId="{794758A9-0C23-4392-B971-68B03E8A4E5E}" type="presOf" srcId="{217F67F0-5410-4293-A0E0-68A44EA3D485}" destId="{2B5927C8-CF20-4CFE-85DD-53DF55FE592E}" srcOrd="0" destOrd="1" presId="urn:microsoft.com/office/officeart/2005/8/layout/vList4"/>
    <dgm:cxn modelId="{DEA0ECB1-F776-4480-8758-BC80C73FD3A2}" type="presOf" srcId="{8A157A7C-5798-465C-AD2D-FD504C6B1965}" destId="{200B3FFA-727D-4A42-8841-A4F8D20FC924}" srcOrd="1" destOrd="2" presId="urn:microsoft.com/office/officeart/2005/8/layout/vList4"/>
    <dgm:cxn modelId="{0E036348-DD93-4A8E-8674-FCBC3CFBFFFE}" srcId="{5A4BB30A-3FE3-450A-861A-5A13175E4360}" destId="{D467513C-C3BC-4006-8F91-558E9EF0E331}" srcOrd="2" destOrd="0" parTransId="{CC8BCC1C-39FB-4EAD-B188-BEF7536382F2}" sibTransId="{CB295EED-B86A-4F8D-BFDE-B6EA664FAAFF}"/>
    <dgm:cxn modelId="{E092BDD1-8D9A-46D3-BE41-F68A1ADC2404}" type="presOf" srcId="{6956DE35-3823-42FD-87CE-82632C84B73B}" destId="{33845D37-9FD1-451C-86EF-7E7F89B482BF}" srcOrd="1" destOrd="0" presId="urn:microsoft.com/office/officeart/2005/8/layout/vList4"/>
    <dgm:cxn modelId="{0EDF6C5F-BC4C-4B39-8538-A58E3BFE8AE3}" type="presOf" srcId="{5A4BB30A-3FE3-450A-861A-5A13175E4360}" destId="{2B5927C8-CF20-4CFE-85DD-53DF55FE592E}" srcOrd="0" destOrd="0" presId="urn:microsoft.com/office/officeart/2005/8/layout/vList4"/>
    <dgm:cxn modelId="{39935AED-2C9F-4C19-BF45-54E959B260BC}" type="presOf" srcId="{F87CE098-2460-4FB0-BCDB-A75B04AF93D2}" destId="{1F2FE70A-884C-48B8-A8F3-F61FB298A5EF}" srcOrd="0" destOrd="5" presId="urn:microsoft.com/office/officeart/2005/8/layout/vList4"/>
    <dgm:cxn modelId="{B38E85CD-F2DB-4314-A88F-4C61E3CDD132}" type="presOf" srcId="{F87CE098-2460-4FB0-BCDB-A75B04AF93D2}" destId="{33845D37-9FD1-451C-86EF-7E7F89B482BF}" srcOrd="1" destOrd="5" presId="urn:microsoft.com/office/officeart/2005/8/layout/vList4"/>
    <dgm:cxn modelId="{FFF76228-A36E-46B0-9ED5-CB29E8A639A9}" srcId="{5A4BB30A-3FE3-450A-861A-5A13175E4360}" destId="{217F67F0-5410-4293-A0E0-68A44EA3D485}" srcOrd="0" destOrd="0" parTransId="{E9B923D6-CBF4-46D1-BE7B-96FC7EFC8127}" sibTransId="{D2CC7FD8-EB06-4CF5-816C-2B52B1E18B46}"/>
    <dgm:cxn modelId="{989BE55A-5010-4BF9-B0AC-C59D8D70FA24}" type="presOf" srcId="{82190BC3-8A36-4509-A31D-ACE6206BA4C6}" destId="{1F2FE70A-884C-48B8-A8F3-F61FB298A5EF}" srcOrd="0" destOrd="3" presId="urn:microsoft.com/office/officeart/2005/8/layout/vList4"/>
    <dgm:cxn modelId="{EACE645E-10F4-40AA-BD93-69B3A81E6D45}" srcId="{D0110247-ACE9-4891-99AC-E4645979B3EF}" destId="{B58DE2C0-3A53-45D5-973C-5A0016BB8B92}" srcOrd="0" destOrd="0" parTransId="{C24CD7B8-07D7-407A-93F1-4B61A3B33796}" sibTransId="{DDB27249-F7E5-4614-B793-A05EC5B9E952}"/>
    <dgm:cxn modelId="{A17CA6F8-6FDD-4D79-AB05-9E6ABAFC9CAC}" type="presOf" srcId="{B58DE2C0-3A53-45D5-973C-5A0016BB8B92}" destId="{200B3FFA-727D-4A42-8841-A4F8D20FC924}" srcOrd="1" destOrd="1" presId="urn:microsoft.com/office/officeart/2005/8/layout/vList4"/>
    <dgm:cxn modelId="{2BF342F4-B030-4E9B-9EF0-37DB0D9C710E}" type="presOf" srcId="{D467513C-C3BC-4006-8F91-558E9EF0E331}" destId="{25B8FE12-C4FF-4419-B777-EA0559F40D11}" srcOrd="1" destOrd="3" presId="urn:microsoft.com/office/officeart/2005/8/layout/vList4"/>
    <dgm:cxn modelId="{50566384-5614-4625-A361-1D11323C1232}" srcId="{82190BC3-8A36-4509-A31D-ACE6206BA4C6}" destId="{47C59494-7268-4AE3-A5A7-34E074FF173E}" srcOrd="0" destOrd="0" parTransId="{0A6C2CBF-E4D5-4A45-B10D-C4289ED67F90}" sibTransId="{4B1D4254-C0E9-476A-9577-F8689CECC41F}"/>
    <dgm:cxn modelId="{EEF24754-7C26-4E8A-A110-86F21673428D}" srcId="{6956DE35-3823-42FD-87CE-82632C84B73B}" destId="{9C2FD637-A9AE-4EBD-A9C4-5E2838D7676B}" srcOrd="1" destOrd="0" parTransId="{EB777003-2C53-4A7F-A8E6-25D5CB26ACE6}" sibTransId="{1C517FAC-1B5C-4E32-9F8B-39AD9D712AD8}"/>
    <dgm:cxn modelId="{9458AB2E-9AD9-4630-9AAE-DB581E48FEE3}" type="presOf" srcId="{7B6BC335-3E3D-40DB-849D-67B892888172}" destId="{33845D37-9FD1-451C-86EF-7E7F89B482BF}" srcOrd="1" destOrd="1" presId="urn:microsoft.com/office/officeart/2005/8/layout/vList4"/>
    <dgm:cxn modelId="{165A5459-85D7-4575-951C-397001752EF4}" srcId="{D0110247-ACE9-4891-99AC-E4645979B3EF}" destId="{8A157A7C-5798-465C-AD2D-FD504C6B1965}" srcOrd="1" destOrd="0" parTransId="{B381678E-4254-4848-BAC4-953EDB8BE81F}" sibTransId="{14642644-A485-405D-BEDA-7207433279F2}"/>
    <dgm:cxn modelId="{1D0343F9-C9BD-4758-AEFC-A50EC3138C38}" srcId="{82190BC3-8A36-4509-A31D-ACE6206BA4C6}" destId="{F87CE098-2460-4FB0-BCDB-A75B04AF93D2}" srcOrd="1" destOrd="0" parTransId="{F5B86D8A-18EE-4618-A7B7-1FEA053E9B19}" sibTransId="{E7431CD3-3FD1-4200-AC72-6588A752747B}"/>
    <dgm:cxn modelId="{C4A5E8A5-6756-447C-9E2D-3589EB826B73}" type="presOf" srcId="{7B6BC335-3E3D-40DB-849D-67B892888172}" destId="{1F2FE70A-884C-48B8-A8F3-F61FB298A5EF}" srcOrd="0" destOrd="1" presId="urn:microsoft.com/office/officeart/2005/8/layout/vList4"/>
    <dgm:cxn modelId="{D7AC28C9-FD08-4CD9-B601-7BBAA61402D1}" type="presOf" srcId="{534DA6F9-23A8-4002-98E6-D6336265AF11}" destId="{5DF573CC-6DF3-47F5-86E7-9E7712A7BAEB}" srcOrd="0" destOrd="3" presId="urn:microsoft.com/office/officeart/2005/8/layout/vList4"/>
    <dgm:cxn modelId="{F359501D-C249-4820-90BD-B74D9FB5A5E0}" type="presParOf" srcId="{C30657E1-B683-4B0E-B01F-3D6922AAE564}" destId="{C90A1959-336A-408F-B5AD-F52DAD8170B7}" srcOrd="0" destOrd="0" presId="urn:microsoft.com/office/officeart/2005/8/layout/vList4"/>
    <dgm:cxn modelId="{87D5CBF0-3D6E-4E34-A6F5-56B9F1F0826C}" type="presParOf" srcId="{C90A1959-336A-408F-B5AD-F52DAD8170B7}" destId="{5DF573CC-6DF3-47F5-86E7-9E7712A7BAEB}" srcOrd="0" destOrd="0" presId="urn:microsoft.com/office/officeart/2005/8/layout/vList4"/>
    <dgm:cxn modelId="{5F600801-1196-41D1-AA15-45CCC35AD51D}" type="presParOf" srcId="{C90A1959-336A-408F-B5AD-F52DAD8170B7}" destId="{0EEE7CC0-421F-4C22-84D1-F43CED4D6E9B}" srcOrd="1" destOrd="0" presId="urn:microsoft.com/office/officeart/2005/8/layout/vList4"/>
    <dgm:cxn modelId="{71FF783D-6679-4FD8-AA3A-8487AF17F062}" type="presParOf" srcId="{C90A1959-336A-408F-B5AD-F52DAD8170B7}" destId="{200B3FFA-727D-4A42-8841-A4F8D20FC924}" srcOrd="2" destOrd="0" presId="urn:microsoft.com/office/officeart/2005/8/layout/vList4"/>
    <dgm:cxn modelId="{0D349F6E-7B1A-49ED-9DEA-72DADCF5804E}" type="presParOf" srcId="{C30657E1-B683-4B0E-B01F-3D6922AAE564}" destId="{F64BB25E-AA3A-4CBE-B49F-BD1F3ED707ED}" srcOrd="1" destOrd="0" presId="urn:microsoft.com/office/officeart/2005/8/layout/vList4"/>
    <dgm:cxn modelId="{1E6B2308-0C5A-4CF2-9809-2D35511F4D5A}" type="presParOf" srcId="{C30657E1-B683-4B0E-B01F-3D6922AAE564}" destId="{D5A52C21-8569-4022-987B-1AB39AA1017D}" srcOrd="2" destOrd="0" presId="urn:microsoft.com/office/officeart/2005/8/layout/vList4"/>
    <dgm:cxn modelId="{2B7D76E1-1858-4C9A-931E-1F5B066DECE3}" type="presParOf" srcId="{D5A52C21-8569-4022-987B-1AB39AA1017D}" destId="{2B5927C8-CF20-4CFE-85DD-53DF55FE592E}" srcOrd="0" destOrd="0" presId="urn:microsoft.com/office/officeart/2005/8/layout/vList4"/>
    <dgm:cxn modelId="{E00A67C5-19EB-4A34-9920-42DE281076B8}" type="presParOf" srcId="{D5A52C21-8569-4022-987B-1AB39AA1017D}" destId="{D835AF64-7D66-4607-929D-7E5D9B0380D7}" srcOrd="1" destOrd="0" presId="urn:microsoft.com/office/officeart/2005/8/layout/vList4"/>
    <dgm:cxn modelId="{A1CDFB3A-4D3B-4F0D-8EEA-BCA2D4F5AC18}" type="presParOf" srcId="{D5A52C21-8569-4022-987B-1AB39AA1017D}" destId="{25B8FE12-C4FF-4419-B777-EA0559F40D11}" srcOrd="2" destOrd="0" presId="urn:microsoft.com/office/officeart/2005/8/layout/vList4"/>
    <dgm:cxn modelId="{F04EEE89-2C97-4EED-B1F3-20EF1CE3D080}" type="presParOf" srcId="{C30657E1-B683-4B0E-B01F-3D6922AAE564}" destId="{711DD9D4-EF0C-4B42-A766-8E8AEF8582C7}" srcOrd="3" destOrd="0" presId="urn:microsoft.com/office/officeart/2005/8/layout/vList4"/>
    <dgm:cxn modelId="{8288E018-C2B2-4F3E-B21F-B8456927D478}" type="presParOf" srcId="{C30657E1-B683-4B0E-B01F-3D6922AAE564}" destId="{B3E0EA5C-543D-4CD2-825B-845297CBCBC9}" srcOrd="4" destOrd="0" presId="urn:microsoft.com/office/officeart/2005/8/layout/vList4"/>
    <dgm:cxn modelId="{99AADF05-1FC5-4A68-BA15-425D521F27E2}" type="presParOf" srcId="{B3E0EA5C-543D-4CD2-825B-845297CBCBC9}" destId="{1F2FE70A-884C-48B8-A8F3-F61FB298A5EF}" srcOrd="0" destOrd="0" presId="urn:microsoft.com/office/officeart/2005/8/layout/vList4"/>
    <dgm:cxn modelId="{D081E187-BA04-4796-9842-4D10EE1BE72D}" type="presParOf" srcId="{B3E0EA5C-543D-4CD2-825B-845297CBCBC9}" destId="{8C71E4B6-76C9-4CC8-AB18-971B18BB7E64}" srcOrd="1" destOrd="0" presId="urn:microsoft.com/office/officeart/2005/8/layout/vList4"/>
    <dgm:cxn modelId="{B47B4BB2-4836-48BD-8F45-D5BF1C8C71EB}" type="presParOf" srcId="{B3E0EA5C-543D-4CD2-825B-845297CBCBC9}" destId="{33845D37-9FD1-451C-86EF-7E7F89B482B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7AE1E-F534-49FC-B3EB-269300D0CFB0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0110247-ACE9-4891-99AC-E4645979B3EF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RECONOCIMIENTO (BY)</a:t>
          </a:r>
        </a:p>
        <a:p>
          <a:r>
            <a:rPr lang="es-ES" dirty="0"/>
            <a:t>(</a:t>
          </a:r>
          <a:r>
            <a:rPr lang="es-ES" dirty="0" err="1"/>
            <a:t>By</a:t>
          </a:r>
          <a:r>
            <a:rPr lang="es-ES" dirty="0"/>
            <a:t> </a:t>
          </a:r>
          <a:r>
            <a:rPr lang="es-ES" dirty="0" err="1"/>
            <a:t>Attribution</a:t>
          </a:r>
          <a:r>
            <a:rPr lang="es-ES" dirty="0"/>
            <a:t>): el material creado puede ser distribuido, copiado y exhibido por terceras personas si se reconoce la autoría en los créditos.</a:t>
          </a:r>
          <a:endParaRPr lang="es-ES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11641-3977-4B84-AC4C-1FCD6E794C0B}" type="parTrans" cxnId="{FF622BC5-99C3-40B9-9DC9-2FE41114AC3B}">
      <dgm:prSet/>
      <dgm:spPr/>
      <dgm:t>
        <a:bodyPr/>
        <a:lstStyle/>
        <a:p>
          <a:endParaRPr lang="es-ES"/>
        </a:p>
      </dgm:t>
    </dgm:pt>
    <dgm:pt modelId="{172B7E9C-0648-4367-AF18-4D9C6E025CFA}" type="sibTrans" cxnId="{FF622BC5-99C3-40B9-9DC9-2FE41114AC3B}">
      <dgm:prSet/>
      <dgm:spPr/>
      <dgm:t>
        <a:bodyPr/>
        <a:lstStyle/>
        <a:p>
          <a:endParaRPr lang="es-ES"/>
        </a:p>
      </dgm:t>
    </dgm:pt>
    <dgm:pt modelId="{5A4BB30A-3FE3-450A-861A-5A13175E4360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OBRAS DERIVADAS (ND)</a:t>
          </a:r>
        </a:p>
        <a:p>
          <a:r>
            <a:rPr lang="es-ES" dirty="0"/>
            <a:t>(No </a:t>
          </a:r>
          <a:r>
            <a:rPr lang="es-ES" dirty="0" err="1"/>
            <a:t>Derivate</a:t>
          </a:r>
          <a:r>
            <a:rPr lang="es-ES" dirty="0"/>
            <a:t> Works): el material puede ser distribuido, copiado y exhibido, pero no se puede utilizar para crear un trabajo derivado del original.</a:t>
          </a:r>
          <a:endParaRPr lang="es-ES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5F12BE-EBB4-4242-BCCA-A48C8588480B}" type="parTrans" cxnId="{5803F4FB-C62A-4711-9878-476D8F72CF2C}">
      <dgm:prSet/>
      <dgm:spPr/>
      <dgm:t>
        <a:bodyPr/>
        <a:lstStyle/>
        <a:p>
          <a:endParaRPr lang="es-ES"/>
        </a:p>
      </dgm:t>
    </dgm:pt>
    <dgm:pt modelId="{6230BB7A-1B81-4E71-89E7-48D66FB71D64}" type="sibTrans" cxnId="{5803F4FB-C62A-4711-9878-476D8F72CF2C}">
      <dgm:prSet/>
      <dgm:spPr/>
      <dgm:t>
        <a:bodyPr/>
        <a:lstStyle/>
        <a:p>
          <a:endParaRPr lang="es-ES"/>
        </a:p>
      </dgm:t>
    </dgm:pt>
    <dgm:pt modelId="{6956DE35-3823-42FD-87CE-82632C84B73B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COMPARTIR IGUAL (SA)</a:t>
          </a:r>
        </a:p>
        <a:p>
          <a:pPr>
            <a:buNone/>
          </a:pPr>
          <a:r>
            <a:rPr lang="es-ES" dirty="0"/>
            <a:t>(Share </a:t>
          </a:r>
          <a:r>
            <a:rPr lang="es-ES" dirty="0" err="1"/>
            <a:t>Alike</a:t>
          </a:r>
          <a:r>
            <a:rPr lang="es-ES" dirty="0"/>
            <a:t>): el material puede ser modificado y distribuido, pero bajo la misma licencia que el material original.</a:t>
          </a:r>
          <a:endParaRPr lang="es-ES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350CA-9D04-4187-8E05-FF68A08A1EC8}" type="parTrans" cxnId="{199C5D01-36CB-4DC2-9F89-C808CC16EEF6}">
      <dgm:prSet/>
      <dgm:spPr/>
      <dgm:t>
        <a:bodyPr/>
        <a:lstStyle/>
        <a:p>
          <a:endParaRPr lang="es-ES"/>
        </a:p>
      </dgm:t>
    </dgm:pt>
    <dgm:pt modelId="{C72E5371-6BA2-4218-8AB3-2E01FADD2FF9}" type="sibTrans" cxnId="{199C5D01-36CB-4DC2-9F89-C808CC16EEF6}">
      <dgm:prSet/>
      <dgm:spPr/>
      <dgm:t>
        <a:bodyPr/>
        <a:lstStyle/>
        <a:p>
          <a:endParaRPr lang="es-ES"/>
        </a:p>
      </dgm:t>
    </dgm:pt>
    <dgm:pt modelId="{26D47C28-109A-4F2E-8D72-9FD86E0A5EEC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COMERCIAL (NC)</a:t>
          </a:r>
        </a:p>
        <a:p>
          <a:r>
            <a:rPr lang="es-ES" dirty="0"/>
            <a:t>(Non </a:t>
          </a:r>
          <a:r>
            <a:rPr lang="es-ES" dirty="0" err="1"/>
            <a:t>commercial</a:t>
          </a:r>
          <a:r>
            <a:rPr lang="es-ES" dirty="0"/>
            <a:t>): el material original y los trabajos derivados pueden ser distribuidos, copiados y exhibidos mientras su uso no sea comercial.</a:t>
          </a:r>
        </a:p>
      </dgm:t>
    </dgm:pt>
    <dgm:pt modelId="{E899D7F3-3646-45DE-B646-CDAB2036E5B4}" type="parTrans" cxnId="{36491E2E-6577-482C-9E43-DE66A622AC2F}">
      <dgm:prSet/>
      <dgm:spPr/>
      <dgm:t>
        <a:bodyPr/>
        <a:lstStyle/>
        <a:p>
          <a:endParaRPr lang="es-ES"/>
        </a:p>
      </dgm:t>
    </dgm:pt>
    <dgm:pt modelId="{98D0B900-534E-421E-8B92-0A997F775193}" type="sibTrans" cxnId="{36491E2E-6577-482C-9E43-DE66A622AC2F}">
      <dgm:prSet/>
      <dgm:spPr/>
      <dgm:t>
        <a:bodyPr/>
        <a:lstStyle/>
        <a:p>
          <a:endParaRPr lang="es-ES"/>
        </a:p>
      </dgm:t>
    </dgm:pt>
    <dgm:pt modelId="{C30657E1-B683-4B0E-B01F-3D6922AAE564}" type="pres">
      <dgm:prSet presAssocID="{8177AE1E-F534-49FC-B3EB-269300D0CF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0A1959-336A-408F-B5AD-F52DAD8170B7}" type="pres">
      <dgm:prSet presAssocID="{D0110247-ACE9-4891-99AC-E4645979B3EF}" presName="comp" presStyleCnt="0"/>
      <dgm:spPr/>
    </dgm:pt>
    <dgm:pt modelId="{5DF573CC-6DF3-47F5-86E7-9E7712A7BAEB}" type="pres">
      <dgm:prSet presAssocID="{D0110247-ACE9-4891-99AC-E4645979B3EF}" presName="box" presStyleLbl="node1" presStyleIdx="0" presStyleCnt="4" custLinFactNeighborX="-15929" custLinFactNeighborY="-7431"/>
      <dgm:spPr/>
      <dgm:t>
        <a:bodyPr/>
        <a:lstStyle/>
        <a:p>
          <a:endParaRPr lang="es-ES"/>
        </a:p>
      </dgm:t>
    </dgm:pt>
    <dgm:pt modelId="{0EEE7CC0-421F-4C22-84D1-F43CED4D6E9B}" type="pres">
      <dgm:prSet presAssocID="{D0110247-ACE9-4891-99AC-E4645979B3EF}" presName="img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00B3FFA-727D-4A42-8841-A4F8D20FC924}" type="pres">
      <dgm:prSet presAssocID="{D0110247-ACE9-4891-99AC-E4645979B3E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4BB25E-AA3A-4CBE-B49F-BD1F3ED707ED}" type="pres">
      <dgm:prSet presAssocID="{172B7E9C-0648-4367-AF18-4D9C6E025CFA}" presName="spacer" presStyleCnt="0"/>
      <dgm:spPr/>
    </dgm:pt>
    <dgm:pt modelId="{48FA496C-AD4F-4DE2-B4DC-9551D02F718C}" type="pres">
      <dgm:prSet presAssocID="{26D47C28-109A-4F2E-8D72-9FD86E0A5EEC}" presName="comp" presStyleCnt="0"/>
      <dgm:spPr/>
    </dgm:pt>
    <dgm:pt modelId="{2AD63677-C3A9-4D86-9889-4E9DEAF74D95}" type="pres">
      <dgm:prSet presAssocID="{26D47C28-109A-4F2E-8D72-9FD86E0A5EEC}" presName="box" presStyleLbl="node1" presStyleIdx="1" presStyleCnt="4"/>
      <dgm:spPr/>
      <dgm:t>
        <a:bodyPr/>
        <a:lstStyle/>
        <a:p>
          <a:endParaRPr lang="es-ES"/>
        </a:p>
      </dgm:t>
    </dgm:pt>
    <dgm:pt modelId="{A110DA3B-C961-46F3-BE0C-E6BC12883F41}" type="pres">
      <dgm:prSet presAssocID="{26D47C28-109A-4F2E-8D72-9FD86E0A5EEC}" presName="img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8585CF7A-7229-41E1-B965-BE09E97EAE81}" type="pres">
      <dgm:prSet presAssocID="{26D47C28-109A-4F2E-8D72-9FD86E0A5EE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22993-23FE-418A-B2F9-96BD56F320E7}" type="pres">
      <dgm:prSet presAssocID="{98D0B900-534E-421E-8B92-0A997F775193}" presName="spacer" presStyleCnt="0"/>
      <dgm:spPr/>
    </dgm:pt>
    <dgm:pt modelId="{D5A52C21-8569-4022-987B-1AB39AA1017D}" type="pres">
      <dgm:prSet presAssocID="{5A4BB30A-3FE3-450A-861A-5A13175E4360}" presName="comp" presStyleCnt="0"/>
      <dgm:spPr/>
    </dgm:pt>
    <dgm:pt modelId="{2B5927C8-CF20-4CFE-85DD-53DF55FE592E}" type="pres">
      <dgm:prSet presAssocID="{5A4BB30A-3FE3-450A-861A-5A13175E4360}" presName="box" presStyleLbl="node1" presStyleIdx="2" presStyleCnt="4"/>
      <dgm:spPr/>
      <dgm:t>
        <a:bodyPr/>
        <a:lstStyle/>
        <a:p>
          <a:endParaRPr lang="es-ES"/>
        </a:p>
      </dgm:t>
    </dgm:pt>
    <dgm:pt modelId="{D835AF64-7D66-4607-929D-7E5D9B0380D7}" type="pres">
      <dgm:prSet presAssocID="{5A4BB30A-3FE3-450A-861A-5A13175E4360}" presName="img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5B8FE12-C4FF-4419-B777-EA0559F40D11}" type="pres">
      <dgm:prSet presAssocID="{5A4BB30A-3FE3-450A-861A-5A13175E436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1DD9D4-EF0C-4B42-A766-8E8AEF8582C7}" type="pres">
      <dgm:prSet presAssocID="{6230BB7A-1B81-4E71-89E7-48D66FB71D64}" presName="spacer" presStyleCnt="0"/>
      <dgm:spPr/>
    </dgm:pt>
    <dgm:pt modelId="{B3E0EA5C-543D-4CD2-825B-845297CBCBC9}" type="pres">
      <dgm:prSet presAssocID="{6956DE35-3823-42FD-87CE-82632C84B73B}" presName="comp" presStyleCnt="0"/>
      <dgm:spPr/>
    </dgm:pt>
    <dgm:pt modelId="{1F2FE70A-884C-48B8-A8F3-F61FB298A5EF}" type="pres">
      <dgm:prSet presAssocID="{6956DE35-3823-42FD-87CE-82632C84B73B}" presName="box" presStyleLbl="node1" presStyleIdx="3" presStyleCnt="4"/>
      <dgm:spPr/>
      <dgm:t>
        <a:bodyPr/>
        <a:lstStyle/>
        <a:p>
          <a:endParaRPr lang="es-ES"/>
        </a:p>
      </dgm:t>
    </dgm:pt>
    <dgm:pt modelId="{8C71E4B6-76C9-4CC8-AB18-971B18BB7E64}" type="pres">
      <dgm:prSet presAssocID="{6956DE35-3823-42FD-87CE-82632C84B73B}" presName="img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3845D37-9FD1-451C-86EF-7E7F89B482BF}" type="pres">
      <dgm:prSet presAssocID="{6956DE35-3823-42FD-87CE-82632C84B73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F70329D-ABC4-44CA-AC1B-3015E14B62C7}" type="presOf" srcId="{8177AE1E-F534-49FC-B3EB-269300D0CFB0}" destId="{C30657E1-B683-4B0E-B01F-3D6922AAE564}" srcOrd="0" destOrd="0" presId="urn:microsoft.com/office/officeart/2005/8/layout/vList4"/>
    <dgm:cxn modelId="{423BB6BC-3C2F-4067-83C5-0AC97F6BEC5E}" type="presOf" srcId="{5A4BB30A-3FE3-450A-861A-5A13175E4360}" destId="{2B5927C8-CF20-4CFE-85DD-53DF55FE592E}" srcOrd="0" destOrd="0" presId="urn:microsoft.com/office/officeart/2005/8/layout/vList4"/>
    <dgm:cxn modelId="{72A00243-6875-4D67-85C8-E0FAEC20B589}" type="presOf" srcId="{D0110247-ACE9-4891-99AC-E4645979B3EF}" destId="{200B3FFA-727D-4A42-8841-A4F8D20FC924}" srcOrd="1" destOrd="0" presId="urn:microsoft.com/office/officeart/2005/8/layout/vList4"/>
    <dgm:cxn modelId="{FF622BC5-99C3-40B9-9DC9-2FE41114AC3B}" srcId="{8177AE1E-F534-49FC-B3EB-269300D0CFB0}" destId="{D0110247-ACE9-4891-99AC-E4645979B3EF}" srcOrd="0" destOrd="0" parTransId="{47A11641-3977-4B84-AC4C-1FCD6E794C0B}" sibTransId="{172B7E9C-0648-4367-AF18-4D9C6E025CFA}"/>
    <dgm:cxn modelId="{05B3BA5E-4ECE-48B3-8FFC-892FD5840113}" type="presOf" srcId="{5A4BB30A-3FE3-450A-861A-5A13175E4360}" destId="{25B8FE12-C4FF-4419-B777-EA0559F40D11}" srcOrd="1" destOrd="0" presId="urn:microsoft.com/office/officeart/2005/8/layout/vList4"/>
    <dgm:cxn modelId="{5803F4FB-C62A-4711-9878-476D8F72CF2C}" srcId="{8177AE1E-F534-49FC-B3EB-269300D0CFB0}" destId="{5A4BB30A-3FE3-450A-861A-5A13175E4360}" srcOrd="2" destOrd="0" parTransId="{835F12BE-EBB4-4242-BCCA-A48C8588480B}" sibTransId="{6230BB7A-1B81-4E71-89E7-48D66FB71D64}"/>
    <dgm:cxn modelId="{36491E2E-6577-482C-9E43-DE66A622AC2F}" srcId="{8177AE1E-F534-49FC-B3EB-269300D0CFB0}" destId="{26D47C28-109A-4F2E-8D72-9FD86E0A5EEC}" srcOrd="1" destOrd="0" parTransId="{E899D7F3-3646-45DE-B646-CDAB2036E5B4}" sibTransId="{98D0B900-534E-421E-8B92-0A997F775193}"/>
    <dgm:cxn modelId="{199C5D01-36CB-4DC2-9F89-C808CC16EEF6}" srcId="{8177AE1E-F534-49FC-B3EB-269300D0CFB0}" destId="{6956DE35-3823-42FD-87CE-82632C84B73B}" srcOrd="3" destOrd="0" parTransId="{EA5350CA-9D04-4187-8E05-FF68A08A1EC8}" sibTransId="{C72E5371-6BA2-4218-8AB3-2E01FADD2FF9}"/>
    <dgm:cxn modelId="{3736A163-5F5E-4634-B6B9-973A685E1D7E}" type="presOf" srcId="{6956DE35-3823-42FD-87CE-82632C84B73B}" destId="{1F2FE70A-884C-48B8-A8F3-F61FB298A5EF}" srcOrd="0" destOrd="0" presId="urn:microsoft.com/office/officeart/2005/8/layout/vList4"/>
    <dgm:cxn modelId="{F25BEA5E-7A9E-40A3-8699-527A6622245E}" type="presOf" srcId="{6956DE35-3823-42FD-87CE-82632C84B73B}" destId="{33845D37-9FD1-451C-86EF-7E7F89B482BF}" srcOrd="1" destOrd="0" presId="urn:microsoft.com/office/officeart/2005/8/layout/vList4"/>
    <dgm:cxn modelId="{59993C27-94BE-4CEA-9F8F-6404E269B664}" type="presOf" srcId="{26D47C28-109A-4F2E-8D72-9FD86E0A5EEC}" destId="{2AD63677-C3A9-4D86-9889-4E9DEAF74D95}" srcOrd="0" destOrd="0" presId="urn:microsoft.com/office/officeart/2005/8/layout/vList4"/>
    <dgm:cxn modelId="{8FC244C4-2FCC-4BEA-A9A5-3F0129ECB05A}" type="presOf" srcId="{26D47C28-109A-4F2E-8D72-9FD86E0A5EEC}" destId="{8585CF7A-7229-41E1-B965-BE09E97EAE81}" srcOrd="1" destOrd="0" presId="urn:microsoft.com/office/officeart/2005/8/layout/vList4"/>
    <dgm:cxn modelId="{70C77D2C-7591-4686-9968-2EC90BE1FCBC}" type="presOf" srcId="{D0110247-ACE9-4891-99AC-E4645979B3EF}" destId="{5DF573CC-6DF3-47F5-86E7-9E7712A7BAEB}" srcOrd="0" destOrd="0" presId="urn:microsoft.com/office/officeart/2005/8/layout/vList4"/>
    <dgm:cxn modelId="{923AD14A-9DED-452E-AC06-80DE26F180A6}" type="presParOf" srcId="{C30657E1-B683-4B0E-B01F-3D6922AAE564}" destId="{C90A1959-336A-408F-B5AD-F52DAD8170B7}" srcOrd="0" destOrd="0" presId="urn:microsoft.com/office/officeart/2005/8/layout/vList4"/>
    <dgm:cxn modelId="{8B685710-F2B4-44E1-8E50-AEB17B1DCB49}" type="presParOf" srcId="{C90A1959-336A-408F-B5AD-F52DAD8170B7}" destId="{5DF573CC-6DF3-47F5-86E7-9E7712A7BAEB}" srcOrd="0" destOrd="0" presId="urn:microsoft.com/office/officeart/2005/8/layout/vList4"/>
    <dgm:cxn modelId="{9E235E5A-4F1B-47FB-908D-D8B82C834BF5}" type="presParOf" srcId="{C90A1959-336A-408F-B5AD-F52DAD8170B7}" destId="{0EEE7CC0-421F-4C22-84D1-F43CED4D6E9B}" srcOrd="1" destOrd="0" presId="urn:microsoft.com/office/officeart/2005/8/layout/vList4"/>
    <dgm:cxn modelId="{68C14725-E0F1-4613-97B1-E3D8552CE6EF}" type="presParOf" srcId="{C90A1959-336A-408F-B5AD-F52DAD8170B7}" destId="{200B3FFA-727D-4A42-8841-A4F8D20FC924}" srcOrd="2" destOrd="0" presId="urn:microsoft.com/office/officeart/2005/8/layout/vList4"/>
    <dgm:cxn modelId="{A1FEFF0C-465A-4A63-ADAD-EFB6C886F34E}" type="presParOf" srcId="{C30657E1-B683-4B0E-B01F-3D6922AAE564}" destId="{F64BB25E-AA3A-4CBE-B49F-BD1F3ED707ED}" srcOrd="1" destOrd="0" presId="urn:microsoft.com/office/officeart/2005/8/layout/vList4"/>
    <dgm:cxn modelId="{27400000-B1F2-4D7F-8301-592B5EB1E744}" type="presParOf" srcId="{C30657E1-B683-4B0E-B01F-3D6922AAE564}" destId="{48FA496C-AD4F-4DE2-B4DC-9551D02F718C}" srcOrd="2" destOrd="0" presId="urn:microsoft.com/office/officeart/2005/8/layout/vList4"/>
    <dgm:cxn modelId="{942C2176-2D2B-4E79-A52C-1EB33FC0D7DC}" type="presParOf" srcId="{48FA496C-AD4F-4DE2-B4DC-9551D02F718C}" destId="{2AD63677-C3A9-4D86-9889-4E9DEAF74D95}" srcOrd="0" destOrd="0" presId="urn:microsoft.com/office/officeart/2005/8/layout/vList4"/>
    <dgm:cxn modelId="{B41AE056-F1FC-4445-8F38-9D5D12E99213}" type="presParOf" srcId="{48FA496C-AD4F-4DE2-B4DC-9551D02F718C}" destId="{A110DA3B-C961-46F3-BE0C-E6BC12883F41}" srcOrd="1" destOrd="0" presId="urn:microsoft.com/office/officeart/2005/8/layout/vList4"/>
    <dgm:cxn modelId="{05663AB8-A25C-46E0-B480-8BC7EEE17E04}" type="presParOf" srcId="{48FA496C-AD4F-4DE2-B4DC-9551D02F718C}" destId="{8585CF7A-7229-41E1-B965-BE09E97EAE81}" srcOrd="2" destOrd="0" presId="urn:microsoft.com/office/officeart/2005/8/layout/vList4"/>
    <dgm:cxn modelId="{D2E7DB7F-4301-4C17-89EF-BE353DEBD04A}" type="presParOf" srcId="{C30657E1-B683-4B0E-B01F-3D6922AAE564}" destId="{6FE22993-23FE-418A-B2F9-96BD56F320E7}" srcOrd="3" destOrd="0" presId="urn:microsoft.com/office/officeart/2005/8/layout/vList4"/>
    <dgm:cxn modelId="{BD7D4977-9EC4-43A4-AC12-75636866F37E}" type="presParOf" srcId="{C30657E1-B683-4B0E-B01F-3D6922AAE564}" destId="{D5A52C21-8569-4022-987B-1AB39AA1017D}" srcOrd="4" destOrd="0" presId="urn:microsoft.com/office/officeart/2005/8/layout/vList4"/>
    <dgm:cxn modelId="{70B06940-7E96-44C6-BF34-E4FA00AF2724}" type="presParOf" srcId="{D5A52C21-8569-4022-987B-1AB39AA1017D}" destId="{2B5927C8-CF20-4CFE-85DD-53DF55FE592E}" srcOrd="0" destOrd="0" presId="urn:microsoft.com/office/officeart/2005/8/layout/vList4"/>
    <dgm:cxn modelId="{DEE52EC7-08A2-41A4-83F1-338C26E2AF26}" type="presParOf" srcId="{D5A52C21-8569-4022-987B-1AB39AA1017D}" destId="{D835AF64-7D66-4607-929D-7E5D9B0380D7}" srcOrd="1" destOrd="0" presId="urn:microsoft.com/office/officeart/2005/8/layout/vList4"/>
    <dgm:cxn modelId="{3FC21A90-A9E5-4D41-B4F3-5B0C6AEFB4CE}" type="presParOf" srcId="{D5A52C21-8569-4022-987B-1AB39AA1017D}" destId="{25B8FE12-C4FF-4419-B777-EA0559F40D11}" srcOrd="2" destOrd="0" presId="urn:microsoft.com/office/officeart/2005/8/layout/vList4"/>
    <dgm:cxn modelId="{D791F7BF-8973-4C02-8A7A-01EA4C0BA789}" type="presParOf" srcId="{C30657E1-B683-4B0E-B01F-3D6922AAE564}" destId="{711DD9D4-EF0C-4B42-A766-8E8AEF8582C7}" srcOrd="5" destOrd="0" presId="urn:microsoft.com/office/officeart/2005/8/layout/vList4"/>
    <dgm:cxn modelId="{FEB030C7-BCD6-450C-88BF-2856C2DC0EAA}" type="presParOf" srcId="{C30657E1-B683-4B0E-B01F-3D6922AAE564}" destId="{B3E0EA5C-543D-4CD2-825B-845297CBCBC9}" srcOrd="6" destOrd="0" presId="urn:microsoft.com/office/officeart/2005/8/layout/vList4"/>
    <dgm:cxn modelId="{3E94792F-22D8-4419-AC5A-6E28BFBB59C8}" type="presParOf" srcId="{B3E0EA5C-543D-4CD2-825B-845297CBCBC9}" destId="{1F2FE70A-884C-48B8-A8F3-F61FB298A5EF}" srcOrd="0" destOrd="0" presId="urn:microsoft.com/office/officeart/2005/8/layout/vList4"/>
    <dgm:cxn modelId="{502837AF-DCBD-406A-B187-E2DAEC0D0670}" type="presParOf" srcId="{B3E0EA5C-543D-4CD2-825B-845297CBCBC9}" destId="{8C71E4B6-76C9-4CC8-AB18-971B18BB7E64}" srcOrd="1" destOrd="0" presId="urn:microsoft.com/office/officeart/2005/8/layout/vList4"/>
    <dgm:cxn modelId="{9EE19298-4F53-4ACD-AD05-520E38ACFC18}" type="presParOf" srcId="{B3E0EA5C-543D-4CD2-825B-845297CBCBC9}" destId="{33845D37-9FD1-451C-86EF-7E7F89B482B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573CC-6DF3-47F5-86E7-9E7712A7BAEB}">
      <dsp:nvSpPr>
        <dsp:cNvPr id="0" name=""/>
        <dsp:cNvSpPr/>
      </dsp:nvSpPr>
      <dsp:spPr>
        <a:xfrm>
          <a:off x="0" y="0"/>
          <a:ext cx="8662219" cy="18486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COPYRIGHT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Licencia por defecto de cualquier obra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No es necesario indicarlo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Hay que pedir permiso/pagar al autor para su uso total o parcial</a:t>
          </a:r>
        </a:p>
      </dsp:txBody>
      <dsp:txXfrm>
        <a:off x="1917312" y="0"/>
        <a:ext cx="6744906" cy="1848682"/>
      </dsp:txXfrm>
    </dsp:sp>
    <dsp:sp modelId="{0EEE7CC0-421F-4C22-84D1-F43CED4D6E9B}">
      <dsp:nvSpPr>
        <dsp:cNvPr id="0" name=""/>
        <dsp:cNvSpPr/>
      </dsp:nvSpPr>
      <dsp:spPr>
        <a:xfrm>
          <a:off x="184868" y="184868"/>
          <a:ext cx="1732443" cy="14789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927C8-CF20-4CFE-85DD-53DF55FE592E}">
      <dsp:nvSpPr>
        <dsp:cNvPr id="0" name=""/>
        <dsp:cNvSpPr/>
      </dsp:nvSpPr>
      <dsp:spPr>
        <a:xfrm>
          <a:off x="0" y="2033550"/>
          <a:ext cx="8662219" cy="1848682"/>
        </a:xfrm>
        <a:prstGeom prst="roundRect">
          <a:avLst>
            <a:gd name="adj" fmla="val 10000"/>
          </a:avLst>
        </a:prstGeom>
        <a:solidFill>
          <a:schemeClr val="accent5">
            <a:hueOff val="1163773"/>
            <a:satOff val="3877"/>
            <a:lumOff val="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COPYLEFT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Las limitaciones de uso las establece el autor y puede otorgar derechos al usuario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Son un recurso que puede ser modificable, mejorable y de libre uso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COPYLEFT no quiere decir gratuito</a:t>
          </a:r>
        </a:p>
      </dsp:txBody>
      <dsp:txXfrm>
        <a:off x="1917312" y="2033550"/>
        <a:ext cx="6744906" cy="1848682"/>
      </dsp:txXfrm>
    </dsp:sp>
    <dsp:sp modelId="{D835AF64-7D66-4607-929D-7E5D9B0380D7}">
      <dsp:nvSpPr>
        <dsp:cNvPr id="0" name=""/>
        <dsp:cNvSpPr/>
      </dsp:nvSpPr>
      <dsp:spPr>
        <a:xfrm>
          <a:off x="184868" y="2218419"/>
          <a:ext cx="1732443" cy="14789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FE70A-884C-48B8-A8F3-F61FB298A5EF}">
      <dsp:nvSpPr>
        <dsp:cNvPr id="0" name=""/>
        <dsp:cNvSpPr/>
      </dsp:nvSpPr>
      <dsp:spPr>
        <a:xfrm>
          <a:off x="0" y="4067101"/>
          <a:ext cx="8662219" cy="1848682"/>
        </a:xfrm>
        <a:prstGeom prst="roundRect">
          <a:avLst>
            <a:gd name="adj" fmla="val 10000"/>
          </a:avLst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DOMINIO PÚBLICO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Se puede copiar, modificar, distribuir incluso para fines comerciales libremente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No será necesario pedir permiso ni pagar a los titulares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Se da en dos situaciones: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s-ES" sz="1300" kern="1200" dirty="0"/>
            <a:t>El autor decide que su obra pase a esta situación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s-ES" sz="1300" b="1" i="0" kern="1200" dirty="0"/>
            <a:t>Ha expirado el plazo de protección de los derechos autor</a:t>
          </a:r>
          <a:r>
            <a:rPr lang="es-ES" sz="1300" b="0" i="0" kern="1200" dirty="0"/>
            <a:t> (en España 70 años)</a:t>
          </a:r>
          <a:endParaRPr lang="es-ES" sz="1300" kern="1200" dirty="0"/>
        </a:p>
      </dsp:txBody>
      <dsp:txXfrm>
        <a:off x="1917312" y="4067101"/>
        <a:ext cx="6744906" cy="1848682"/>
      </dsp:txXfrm>
    </dsp:sp>
    <dsp:sp modelId="{8C71E4B6-76C9-4CC8-AB18-971B18BB7E64}">
      <dsp:nvSpPr>
        <dsp:cNvPr id="0" name=""/>
        <dsp:cNvSpPr/>
      </dsp:nvSpPr>
      <dsp:spPr>
        <a:xfrm>
          <a:off x="184868" y="4251969"/>
          <a:ext cx="1732443" cy="14789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573CC-6DF3-47F5-86E7-9E7712A7BAEB}">
      <dsp:nvSpPr>
        <dsp:cNvPr id="0" name=""/>
        <dsp:cNvSpPr/>
      </dsp:nvSpPr>
      <dsp:spPr>
        <a:xfrm>
          <a:off x="0" y="0"/>
          <a:ext cx="7406967" cy="13231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RECONOCIMIENTO (BY)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(</a:t>
          </a:r>
          <a:r>
            <a:rPr lang="es-ES" sz="1700" kern="1200" dirty="0" err="1"/>
            <a:t>By</a:t>
          </a:r>
          <a:r>
            <a:rPr lang="es-ES" sz="1700" kern="1200" dirty="0"/>
            <a:t> </a:t>
          </a:r>
          <a:r>
            <a:rPr lang="es-ES" sz="1700" kern="1200" dirty="0" err="1"/>
            <a:t>Attribution</a:t>
          </a:r>
          <a:r>
            <a:rPr lang="es-ES" sz="1700" kern="1200" dirty="0"/>
            <a:t>): el material creado puede ser distribuido, copiado y exhibido por terceras personas si se reconoce la autoría en los créditos.</a:t>
          </a:r>
          <a:endParaRPr lang="es-ES" sz="17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3708" y="0"/>
        <a:ext cx="5793258" cy="1323149"/>
      </dsp:txXfrm>
    </dsp:sp>
    <dsp:sp modelId="{0EEE7CC0-421F-4C22-84D1-F43CED4D6E9B}">
      <dsp:nvSpPr>
        <dsp:cNvPr id="0" name=""/>
        <dsp:cNvSpPr/>
      </dsp:nvSpPr>
      <dsp:spPr>
        <a:xfrm>
          <a:off x="132314" y="132314"/>
          <a:ext cx="1481393" cy="1058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63677-C3A9-4D86-9889-4E9DEAF74D95}">
      <dsp:nvSpPr>
        <dsp:cNvPr id="0" name=""/>
        <dsp:cNvSpPr/>
      </dsp:nvSpPr>
      <dsp:spPr>
        <a:xfrm>
          <a:off x="0" y="1455464"/>
          <a:ext cx="7406967" cy="1323149"/>
        </a:xfrm>
        <a:prstGeom prst="roundRect">
          <a:avLst>
            <a:gd name="adj" fmla="val 10000"/>
          </a:avLst>
        </a:prstGeom>
        <a:solidFill>
          <a:schemeClr val="accent4">
            <a:hueOff val="1583203"/>
            <a:satOff val="4004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COMERCIAL (NC)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(Non </a:t>
          </a:r>
          <a:r>
            <a:rPr lang="es-ES" sz="1700" kern="1200" dirty="0" err="1"/>
            <a:t>commercial</a:t>
          </a:r>
          <a:r>
            <a:rPr lang="es-ES" sz="1700" kern="1200" dirty="0"/>
            <a:t>): el material original y los trabajos derivados pueden ser distribuidos, copiados y exhibidos mientras su uso no sea comercial.</a:t>
          </a:r>
        </a:p>
      </dsp:txBody>
      <dsp:txXfrm>
        <a:off x="1613708" y="1455464"/>
        <a:ext cx="5793258" cy="1323149"/>
      </dsp:txXfrm>
    </dsp:sp>
    <dsp:sp modelId="{A110DA3B-C961-46F3-BE0C-E6BC12883F41}">
      <dsp:nvSpPr>
        <dsp:cNvPr id="0" name=""/>
        <dsp:cNvSpPr/>
      </dsp:nvSpPr>
      <dsp:spPr>
        <a:xfrm>
          <a:off x="132314" y="1587778"/>
          <a:ext cx="1481393" cy="1058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927C8-CF20-4CFE-85DD-53DF55FE592E}">
      <dsp:nvSpPr>
        <dsp:cNvPr id="0" name=""/>
        <dsp:cNvSpPr/>
      </dsp:nvSpPr>
      <dsp:spPr>
        <a:xfrm>
          <a:off x="0" y="2910928"/>
          <a:ext cx="7406967" cy="1323149"/>
        </a:xfrm>
        <a:prstGeom prst="roundRect">
          <a:avLst>
            <a:gd name="adj" fmla="val 10000"/>
          </a:avLst>
        </a:prstGeom>
        <a:solidFill>
          <a:schemeClr val="accent4">
            <a:hueOff val="3166405"/>
            <a:satOff val="8007"/>
            <a:lumOff val="-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OBRAS DERIVADAS (ND)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(No </a:t>
          </a:r>
          <a:r>
            <a:rPr lang="es-ES" sz="1700" kern="1200" dirty="0" err="1"/>
            <a:t>Derivate</a:t>
          </a:r>
          <a:r>
            <a:rPr lang="es-ES" sz="1700" kern="1200" dirty="0"/>
            <a:t> Works): el material puede ser distribuido, copiado y exhibido, pero no se puede utilizar para crear un trabajo derivado del original.</a:t>
          </a:r>
          <a:endParaRPr lang="es-ES" sz="17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3708" y="2910928"/>
        <a:ext cx="5793258" cy="1323149"/>
      </dsp:txXfrm>
    </dsp:sp>
    <dsp:sp modelId="{D835AF64-7D66-4607-929D-7E5D9B0380D7}">
      <dsp:nvSpPr>
        <dsp:cNvPr id="0" name=""/>
        <dsp:cNvSpPr/>
      </dsp:nvSpPr>
      <dsp:spPr>
        <a:xfrm>
          <a:off x="132314" y="3043243"/>
          <a:ext cx="1481393" cy="1058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FE70A-884C-48B8-A8F3-F61FB298A5EF}">
      <dsp:nvSpPr>
        <dsp:cNvPr id="0" name=""/>
        <dsp:cNvSpPr/>
      </dsp:nvSpPr>
      <dsp:spPr>
        <a:xfrm>
          <a:off x="0" y="4366392"/>
          <a:ext cx="7406967" cy="1323149"/>
        </a:xfrm>
        <a:prstGeom prst="roundRect">
          <a:avLst>
            <a:gd name="adj" fmla="val 10000"/>
          </a:avLst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COMPARTIR IGUAL (SA)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(Share </a:t>
          </a:r>
          <a:r>
            <a:rPr lang="es-ES" sz="1700" kern="1200" dirty="0" err="1"/>
            <a:t>Alike</a:t>
          </a:r>
          <a:r>
            <a:rPr lang="es-ES" sz="1700" kern="1200" dirty="0"/>
            <a:t>): el material puede ser modificado y distribuido, pero bajo la misma licencia que el material original.</a:t>
          </a:r>
          <a:endParaRPr lang="es-ES" sz="17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3708" y="4366392"/>
        <a:ext cx="5793258" cy="1323149"/>
      </dsp:txXfrm>
    </dsp:sp>
    <dsp:sp modelId="{8C71E4B6-76C9-4CC8-AB18-971B18BB7E64}">
      <dsp:nvSpPr>
        <dsp:cNvPr id="0" name=""/>
        <dsp:cNvSpPr/>
      </dsp:nvSpPr>
      <dsp:spPr>
        <a:xfrm>
          <a:off x="132314" y="4498707"/>
          <a:ext cx="1481393" cy="1058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A3E3E-4100-4464-8A40-5A248FAD22CB}" type="datetimeFigureOut">
              <a:rPr lang="es-ES" smtClean="0"/>
              <a:t>19/04/2023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C5303-74CA-4B6D-A642-3FF14755DE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2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465D7-283D-402E-B878-88B51EC37F8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40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465D7-283D-402E-B878-88B51EC37F8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25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789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75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3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eative_commons_license_spectrum.sv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European_Union_Public_License" TargetMode="External"/><Relationship Id="rId3" Type="http://schemas.openxmlformats.org/officeDocument/2006/relationships/hyperlink" Target="https://www.gnu.org/licenses/fdl-1.3.html" TargetMode="External"/><Relationship Id="rId7" Type="http://schemas.openxmlformats.org/officeDocument/2006/relationships/hyperlink" Target="https://www.eupl.eu/1.2/e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hyperlink" Target="https://artlibre.org/" TargetMode="External"/><Relationship Id="rId10" Type="http://schemas.openxmlformats.org/officeDocument/2006/relationships/hyperlink" Target="https://support.google.com/youtube/answer/2797468?hl=es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freepik.com/s/article/Attribution-How-when-and-where?language=es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support.freepik.com/s/topic/0TO3V000000ClZyWAK/usage-guides?language=e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pixabay.com/es/service/license/" TargetMode="Externa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TIPOS DE LICENCIAS DIGITALES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CEIP ENRIQUE TIERNO GALVÁN.</a:t>
            </a:r>
          </a:p>
          <a:p>
            <a:r>
              <a:rPr lang="es-ES" dirty="0" smtClean="0"/>
              <a:t>MANZANARES ( C. REAL9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616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" y="61442"/>
            <a:ext cx="12174649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1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774DEFA4-8F30-4E62-942D-44E11B2CA926}"/>
              </a:ext>
            </a:extLst>
          </p:cNvPr>
          <p:cNvGraphicFramePr/>
          <p:nvPr>
            <p:extLst/>
          </p:nvPr>
        </p:nvGraphicFramePr>
        <p:xfrm>
          <a:off x="3254478" y="855406"/>
          <a:ext cx="8662219" cy="5915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B4CC4D51-4C47-4EA3-A06B-95ADCFDC15CF}"/>
              </a:ext>
            </a:extLst>
          </p:cNvPr>
          <p:cNvSpPr/>
          <p:nvPr/>
        </p:nvSpPr>
        <p:spPr>
          <a:xfrm>
            <a:off x="806245" y="1161324"/>
            <a:ext cx="2369575" cy="5034116"/>
          </a:xfrm>
          <a:prstGeom prst="round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Licencia</a:t>
            </a:r>
            <a:r>
              <a:rPr lang="es-ES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de uso 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 una autorización que da el creador de una obra a un tercero sobre lo que puede o no hacer con ella.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F17AA52-082F-4B00-B7B4-38AD84D34E89}"/>
              </a:ext>
            </a:extLst>
          </p:cNvPr>
          <p:cNvSpPr/>
          <p:nvPr/>
        </p:nvSpPr>
        <p:spPr>
          <a:xfrm>
            <a:off x="0" y="855406"/>
            <a:ext cx="727587" cy="600259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358716-D1FC-449F-9A5F-A70E2F8126F1}"/>
              </a:ext>
            </a:extLst>
          </p:cNvPr>
          <p:cNvSpPr/>
          <p:nvPr/>
        </p:nvSpPr>
        <p:spPr>
          <a:xfrm rot="16200000">
            <a:off x="-1990921" y="3189058"/>
            <a:ext cx="468641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5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LICENCIAS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F50D69E-3CCA-428F-A014-DE6EF7EF06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289" y="4965248"/>
            <a:ext cx="324466" cy="309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419B373-982F-4A97-9E2E-57ED39BA5572}"/>
              </a:ext>
            </a:extLst>
          </p:cNvPr>
          <p:cNvSpPr txBox="1"/>
          <p:nvPr/>
        </p:nvSpPr>
        <p:spPr>
          <a:xfrm>
            <a:off x="9898692" y="6494191"/>
            <a:ext cx="1734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>
                <a:solidFill>
                  <a:schemeClr val="bg1"/>
                </a:solidFill>
              </a:rPr>
              <a:t>(80 si es anterior a 1987)</a:t>
            </a:r>
          </a:p>
        </p:txBody>
      </p:sp>
    </p:spTree>
    <p:extLst>
      <p:ext uri="{BB962C8B-B14F-4D97-AF65-F5344CB8AC3E}">
        <p14:creationId xmlns:p14="http://schemas.microsoft.com/office/powerpoint/2010/main" val="8524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774DEFA4-8F30-4E62-942D-44E11B2CA926}"/>
              </a:ext>
            </a:extLst>
          </p:cNvPr>
          <p:cNvGraphicFramePr/>
          <p:nvPr>
            <p:extLst/>
          </p:nvPr>
        </p:nvGraphicFramePr>
        <p:xfrm>
          <a:off x="4290143" y="855406"/>
          <a:ext cx="7406967" cy="5692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F17AA52-082F-4B00-B7B4-38AD84D34E89}"/>
              </a:ext>
            </a:extLst>
          </p:cNvPr>
          <p:cNvSpPr/>
          <p:nvPr/>
        </p:nvSpPr>
        <p:spPr>
          <a:xfrm>
            <a:off x="0" y="855406"/>
            <a:ext cx="727587" cy="600259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358716-D1FC-449F-9A5F-A70E2F8126F1}"/>
              </a:ext>
            </a:extLst>
          </p:cNvPr>
          <p:cNvSpPr/>
          <p:nvPr/>
        </p:nvSpPr>
        <p:spPr>
          <a:xfrm rot="16200000">
            <a:off x="-2143881" y="3036099"/>
            <a:ext cx="4992331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5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LICENCIAS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ACF34399-D648-4E03-A24C-A09238083C31}"/>
              </a:ext>
            </a:extLst>
          </p:cNvPr>
          <p:cNvGrpSpPr/>
          <p:nvPr/>
        </p:nvGrpSpPr>
        <p:grpSpPr>
          <a:xfrm>
            <a:off x="953730" y="855405"/>
            <a:ext cx="3156154" cy="5692877"/>
            <a:chOff x="953730" y="855405"/>
            <a:chExt cx="3156154" cy="5692877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xmlns="" id="{B4CC4D51-4C47-4EA3-A06B-95ADCFDC15CF}"/>
                </a:ext>
              </a:extLst>
            </p:cNvPr>
            <p:cNvSpPr/>
            <p:nvPr/>
          </p:nvSpPr>
          <p:spPr>
            <a:xfrm>
              <a:off x="953730" y="855405"/>
              <a:ext cx="3156154" cy="5692877"/>
            </a:xfrm>
            <a:prstGeom prst="roundRect">
              <a:avLst/>
            </a:prstGeom>
            <a:solidFill>
              <a:schemeClr val="accent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7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ctr"/>
              <a:endParaRPr lang="es-ES" sz="17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ctr"/>
              <a:endParaRPr lang="es-ES" sz="17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ctr"/>
              <a:r>
                <a:rPr lang="es-ES" sz="17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Creative </a:t>
              </a:r>
              <a:r>
                <a:rPr lang="es-ES" sz="17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Commons</a:t>
              </a:r>
              <a:endParaRPr lang="es-ES" sz="17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s-ES" sz="17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La más popular de las licencias Copyleft. (Existen otras)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s-ES" sz="1700" dirty="0">
                  <a:solidFill>
                    <a:schemeClr val="bg1"/>
                  </a:solidFill>
                  <a:latin typeface="Arial" panose="020B0604020202020204" pitchFamily="34" charset="0"/>
                </a:rPr>
                <a:t>Permite copia y distribución por parte de terceros, pero con unas acotaciones que decide el autor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s-ES" sz="1700" dirty="0">
                  <a:solidFill>
                    <a:schemeClr val="bg1"/>
                  </a:solidFill>
                  <a:latin typeface="Arial" panose="020B0604020202020204" pitchFamily="34" charset="0"/>
                </a:rPr>
                <a:t>Desarrollada con una base legal por la Fundación Creative </a:t>
              </a:r>
              <a:r>
                <a:rPr lang="es-ES" sz="17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Commons</a:t>
              </a:r>
              <a:r>
                <a:rPr lang="es-ES" sz="1700" dirty="0">
                  <a:solidFill>
                    <a:schemeClr val="bg1"/>
                  </a:solidFill>
                  <a:latin typeface="Arial" panose="020B0604020202020204" pitchFamily="34" charset="0"/>
                </a:rPr>
                <a:t> (una organización no gubernamental) </a:t>
              </a: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9CE42DD6-68F5-47C9-93A0-E129BAFDB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7885" y="1038124"/>
              <a:ext cx="907843" cy="907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791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F17AA52-082F-4B00-B7B4-38AD84D34E89}"/>
              </a:ext>
            </a:extLst>
          </p:cNvPr>
          <p:cNvSpPr/>
          <p:nvPr/>
        </p:nvSpPr>
        <p:spPr>
          <a:xfrm>
            <a:off x="0" y="855406"/>
            <a:ext cx="727587" cy="600259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2358716-D1FC-449F-9A5F-A70E2F8126F1}"/>
              </a:ext>
            </a:extLst>
          </p:cNvPr>
          <p:cNvSpPr/>
          <p:nvPr/>
        </p:nvSpPr>
        <p:spPr>
          <a:xfrm rot="16200000">
            <a:off x="-1638748" y="3541232"/>
            <a:ext cx="398206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5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LICENCIAS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xmlns="" id="{9A94DDB7-F04B-4ADF-91B7-B18527E34E06}"/>
              </a:ext>
            </a:extLst>
          </p:cNvPr>
          <p:cNvGrpSpPr/>
          <p:nvPr/>
        </p:nvGrpSpPr>
        <p:grpSpPr>
          <a:xfrm>
            <a:off x="926982" y="1379017"/>
            <a:ext cx="10966578" cy="830997"/>
            <a:chOff x="926982" y="904445"/>
            <a:chExt cx="10966578" cy="830997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A2B74D09-F414-4B7E-93BE-AF848C33A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82" y="959943"/>
              <a:ext cx="1945598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xmlns="" id="{8C95147E-C274-445C-AC4F-C6C82976A1DD}"/>
                </a:ext>
              </a:extLst>
            </p:cNvPr>
            <p:cNvSpPr txBox="1"/>
            <p:nvPr/>
          </p:nvSpPr>
          <p:spPr>
            <a:xfrm>
              <a:off x="3071976" y="904445"/>
              <a:ext cx="8821584" cy="830997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l"/>
              <a:r>
                <a:rPr lang="es-ES" sz="1600" b="1" i="0" dirty="0">
                  <a:effectLst/>
                  <a:latin typeface="Poppins" panose="00000500000000000000" pitchFamily="2" charset="0"/>
                </a:rPr>
                <a:t>Reconocimiento (CC-BY): </a:t>
              </a:r>
              <a:r>
                <a:rPr lang="es-ES" sz="1600" b="0" i="0" dirty="0"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La menos restrictiva, permite que cualquiera pueda usar la obra o contenido para lo que quiera, pudiendo modificarla si así lo desea y emplearla con o sin fines comerciales. La única condición es que siempre se reconozca al autor citándolo.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A09A00D9-065E-466C-A0DD-ACAF8089B6A2}"/>
              </a:ext>
            </a:extLst>
          </p:cNvPr>
          <p:cNvGrpSpPr/>
          <p:nvPr/>
        </p:nvGrpSpPr>
        <p:grpSpPr>
          <a:xfrm>
            <a:off x="926982" y="2176426"/>
            <a:ext cx="10990422" cy="830997"/>
            <a:chOff x="523151" y="1947966"/>
            <a:chExt cx="10990422" cy="830997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xmlns="" id="{0899A887-E72E-4A92-9A97-23AEB6BD8AFD}"/>
                </a:ext>
              </a:extLst>
            </p:cNvPr>
            <p:cNvSpPr txBox="1"/>
            <p:nvPr/>
          </p:nvSpPr>
          <p:spPr>
            <a:xfrm>
              <a:off x="2667113" y="1947966"/>
              <a:ext cx="884646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600" b="1" i="0" dirty="0">
                  <a:effectLst/>
                  <a:latin typeface="Poppins" panose="00000500000000000000" pitchFamily="2" charset="0"/>
                </a:rPr>
                <a:t>Reconocimiento – No Comercial (</a:t>
              </a:r>
              <a:r>
                <a:rPr lang="es-ES" sz="1600" b="1" dirty="0">
                  <a:latin typeface="Poppins" panose="00000500000000000000" pitchFamily="2" charset="0"/>
                </a:rPr>
                <a:t>CC-</a:t>
              </a:r>
              <a:r>
                <a:rPr lang="es-ES" sz="1600" b="1" i="0" dirty="0">
                  <a:effectLst/>
                  <a:latin typeface="Poppins" panose="00000500000000000000" pitchFamily="2" charset="0"/>
                </a:rPr>
                <a:t>BY-NC): </a:t>
              </a:r>
              <a:r>
                <a:rPr lang="es-ES" sz="1600" b="0" i="0" dirty="0"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Permite el uso de la obra siempre que no sea con fines comerciales y se reconozca la autoría de su creador. Por ejemplo no se podría utilizar una imagen con esta licencia para publicitar algún evento con ánimo de lucro.</a:t>
              </a: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xmlns="" id="{FDD0DCF4-E277-402A-B1E1-C01880A9C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151" y="2014390"/>
              <a:ext cx="1944567" cy="720000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B0DBF37F-C79E-43C5-A803-D6848955992D}"/>
              </a:ext>
            </a:extLst>
          </p:cNvPr>
          <p:cNvGrpSpPr/>
          <p:nvPr/>
        </p:nvGrpSpPr>
        <p:grpSpPr>
          <a:xfrm>
            <a:off x="877821" y="3020372"/>
            <a:ext cx="11015739" cy="1323439"/>
            <a:chOff x="765609" y="2834984"/>
            <a:chExt cx="11015739" cy="132343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DDB380C3-7F87-46CD-BD1E-965C19597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609" y="3090492"/>
              <a:ext cx="2042360" cy="762882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2A73DC4C-266E-49BE-828B-75993F150756}"/>
                </a:ext>
              </a:extLst>
            </p:cNvPr>
            <p:cNvSpPr txBox="1"/>
            <p:nvPr/>
          </p:nvSpPr>
          <p:spPr>
            <a:xfrm>
              <a:off x="2958732" y="2834984"/>
              <a:ext cx="88226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600" b="1" i="0" dirty="0">
                  <a:effectLst/>
                  <a:latin typeface="Poppins" panose="00000500000000000000" pitchFamily="2" charset="0"/>
                </a:rPr>
                <a:t>Reconocimiento – No Comercial – Compartir Igual (CC-BY-NC-SA): </a:t>
              </a:r>
              <a:r>
                <a:rPr lang="es-ES" sz="1600" b="0" i="0" dirty="0"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Permite el uso </a:t>
              </a:r>
              <a:r>
                <a:rPr lang="es-ES" sz="1600" dirty="0">
                  <a:solidFill>
                    <a:srgbClr val="333333"/>
                  </a:solidFill>
                  <a:latin typeface="Source Sans Pro" panose="020B0503030403020204" pitchFamily="34" charset="0"/>
                </a:rPr>
                <a:t>de la </a:t>
              </a:r>
              <a:r>
                <a:rPr lang="es-ES" sz="1600" b="0" i="0" dirty="0"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obra para crear otra obra, modificando o no la obra original, siempre que se cite al autor, la nueva obra a de compartirse bajo el mismo tipo de licencia y no puede tener fines comerciales. Por ejemplo, utilizar secuencias de diferentes videos para crear uno nuevo o incluirlos en presentaciones. </a:t>
              </a:r>
              <a:r>
                <a:rPr lang="es-ES" sz="1600" dirty="0">
                  <a:solidFill>
                    <a:srgbClr val="333333"/>
                  </a:solidFill>
                  <a:latin typeface="Source Sans Pro" panose="020B0503030403020204" pitchFamily="34" charset="0"/>
                </a:rPr>
                <a:t>Habría que citar a todos los autores.</a:t>
              </a:r>
              <a:endParaRPr lang="es-E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xmlns="" id="{EA15F374-8AB6-4C66-9B15-4D2592D73D3C}"/>
              </a:ext>
            </a:extLst>
          </p:cNvPr>
          <p:cNvGrpSpPr/>
          <p:nvPr/>
        </p:nvGrpSpPr>
        <p:grpSpPr>
          <a:xfrm>
            <a:off x="921581" y="4349473"/>
            <a:ext cx="10924459" cy="830997"/>
            <a:chOff x="921581" y="3952437"/>
            <a:chExt cx="10924459" cy="830997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AE06D0A4-D110-4A52-B70D-1014E6F3E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581" y="3989935"/>
              <a:ext cx="1955369" cy="756000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xmlns="" id="{A0E170BD-E7BC-43F7-B40B-38C469F765D1}"/>
                </a:ext>
              </a:extLst>
            </p:cNvPr>
            <p:cNvSpPr txBox="1"/>
            <p:nvPr/>
          </p:nvSpPr>
          <p:spPr>
            <a:xfrm>
              <a:off x="3072118" y="3952437"/>
              <a:ext cx="877392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600" b="1" i="0" dirty="0">
                  <a:effectLst/>
                  <a:latin typeface="Poppins" panose="00000500000000000000" pitchFamily="2" charset="0"/>
                </a:rPr>
                <a:t>Reconocimiento – No Comercial – Sin Obra Derivada (CC-BY-NC-ND): </a:t>
              </a:r>
              <a:r>
                <a:rPr lang="es-ES" sz="1600" dirty="0">
                  <a:solidFill>
                    <a:srgbClr val="333333"/>
                  </a:solidFill>
                  <a:latin typeface="Source Sans Pro" panose="020B0503030403020204" pitchFamily="34" charset="0"/>
                </a:rPr>
                <a:t>Permite </a:t>
              </a:r>
              <a:r>
                <a:rPr lang="es-ES" sz="1600" b="0" i="0" dirty="0"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el uso de la obra citando al autor, no se obtenga beneficio y no se modifique. </a:t>
              </a:r>
              <a:r>
                <a:rPr lang="es-ES" sz="1600" b="0" i="0" u="sng" dirty="0"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Por</a:t>
              </a:r>
              <a:r>
                <a:rPr lang="es-ES" sz="1600" b="0" i="0" dirty="0"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ejemplo, una presentación o unos apuntes podrían estar acogidos a este tipo de licencia. </a:t>
              </a:r>
              <a:endParaRPr lang="es-ES" sz="1600" dirty="0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xmlns="" id="{E84B4ECF-84D4-4227-91F7-06B3F306D9F4}"/>
              </a:ext>
            </a:extLst>
          </p:cNvPr>
          <p:cNvGrpSpPr/>
          <p:nvPr/>
        </p:nvGrpSpPr>
        <p:grpSpPr>
          <a:xfrm>
            <a:off x="902117" y="5195562"/>
            <a:ext cx="10920772" cy="720000"/>
            <a:chOff x="925267" y="4877820"/>
            <a:chExt cx="10920772" cy="720000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xmlns="" id="{04F5492A-7BFB-4A56-9D98-C2C31A074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267" y="4877820"/>
              <a:ext cx="2005987" cy="720000"/>
            </a:xfrm>
            <a:prstGeom prst="rect">
              <a:avLst/>
            </a:prstGeom>
          </p:spPr>
        </p:pic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xmlns="" id="{1249CCFC-2A63-4D26-B514-382F24703087}"/>
                </a:ext>
              </a:extLst>
            </p:cNvPr>
            <p:cNvSpPr txBox="1"/>
            <p:nvPr/>
          </p:nvSpPr>
          <p:spPr>
            <a:xfrm>
              <a:off x="3048001" y="4945433"/>
              <a:ext cx="879803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600" b="1" i="0" dirty="0">
                  <a:effectLst/>
                  <a:latin typeface="Poppins" panose="00000500000000000000" pitchFamily="2" charset="0"/>
                </a:rPr>
                <a:t>Reconocimiento – Compartir Igual (CC-BY-SA): </a:t>
              </a:r>
              <a:r>
                <a:rPr lang="es-ES" sz="1600" dirty="0">
                  <a:solidFill>
                    <a:srgbClr val="333333"/>
                  </a:solidFill>
                  <a:latin typeface="Source Sans Pro" panose="020B0503030403020204" pitchFamily="34" charset="0"/>
                </a:rPr>
                <a:t>Permite crear una nueva obra, siempre que se cite al autor y se puede obtener un beneficio con la obra modificada.</a:t>
              </a:r>
              <a:endParaRPr lang="es-E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7F2C121C-A6F4-4D11-842D-DE869BCBBD77}"/>
              </a:ext>
            </a:extLst>
          </p:cNvPr>
          <p:cNvGrpSpPr/>
          <p:nvPr/>
        </p:nvGrpSpPr>
        <p:grpSpPr>
          <a:xfrm>
            <a:off x="907478" y="5940259"/>
            <a:ext cx="11009927" cy="830997"/>
            <a:chOff x="907478" y="5697185"/>
            <a:chExt cx="11009927" cy="830997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xmlns="" id="{2F64D789-1338-4F72-8F4D-2C51601AD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478" y="5752683"/>
              <a:ext cx="1944739" cy="720000"/>
            </a:xfrm>
            <a:prstGeom prst="rect">
              <a:avLst/>
            </a:prstGeom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xmlns="" id="{38CA926A-952F-415D-919D-9D7803F05A12}"/>
                </a:ext>
              </a:extLst>
            </p:cNvPr>
            <p:cNvSpPr txBox="1"/>
            <p:nvPr/>
          </p:nvSpPr>
          <p:spPr>
            <a:xfrm>
              <a:off x="3032108" y="5697185"/>
              <a:ext cx="888529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600" b="1" i="0" dirty="0">
                  <a:effectLst/>
                  <a:latin typeface="Poppins" panose="00000500000000000000" pitchFamily="2" charset="0"/>
                </a:rPr>
                <a:t>Reconocimiento – Sin Obra Derivada (CC-BY-ND): </a:t>
              </a:r>
              <a:r>
                <a:rPr lang="es-ES" sz="1600" b="0" i="0" dirty="0"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Permite que se emplee una obra original</a:t>
              </a:r>
              <a:r>
                <a:rPr lang="es-ES" sz="1600" dirty="0">
                  <a:solidFill>
                    <a:srgbClr val="333333"/>
                  </a:solidFill>
                  <a:latin typeface="Source Sans Pro" panose="020B0503030403020204" pitchFamily="34" charset="0"/>
                </a:rPr>
                <a:t> tal cual, sin modificaciones, incluso para sacar beneficio de ella, siempre que se cite al autor.</a:t>
              </a:r>
              <a:r>
                <a:rPr lang="es-ES" sz="1600" b="0" i="0" dirty="0">
                  <a:solidFill>
                    <a:srgbClr val="333333"/>
                  </a:solidFill>
                  <a:effectLst/>
                  <a:latin typeface="Source Sans Pro" panose="020B0503030403020204" pitchFamily="34" charset="0"/>
                </a:rPr>
                <a:t> Por ejemplo utilizar una fotografía en un artículo para una revista por el que pueda obtener beneficio.</a:t>
              </a:r>
            </a:p>
          </p:txBody>
        </p: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1AB255FD-2ED6-4BD6-ACA9-FFAD7E190A07}"/>
              </a:ext>
            </a:extLst>
          </p:cNvPr>
          <p:cNvSpPr/>
          <p:nvPr/>
        </p:nvSpPr>
        <p:spPr>
          <a:xfrm>
            <a:off x="1678356" y="691013"/>
            <a:ext cx="9124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RESUMEN DE LICENCIAS CC</a:t>
            </a:r>
          </a:p>
        </p:txBody>
      </p:sp>
    </p:spTree>
    <p:extLst>
      <p:ext uri="{BB962C8B-B14F-4D97-AF65-F5344CB8AC3E}">
        <p14:creationId xmlns:p14="http://schemas.microsoft.com/office/powerpoint/2010/main" val="169889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F17AA52-082F-4B00-B7B4-38AD84D34E89}"/>
              </a:ext>
            </a:extLst>
          </p:cNvPr>
          <p:cNvSpPr/>
          <p:nvPr/>
        </p:nvSpPr>
        <p:spPr>
          <a:xfrm>
            <a:off x="0" y="855406"/>
            <a:ext cx="727587" cy="600259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2358716-D1FC-449F-9A5F-A70E2F8126F1}"/>
              </a:ext>
            </a:extLst>
          </p:cNvPr>
          <p:cNvSpPr/>
          <p:nvPr/>
        </p:nvSpPr>
        <p:spPr>
          <a:xfrm rot="16200000">
            <a:off x="-1988723" y="3191257"/>
            <a:ext cx="468201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5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LICENCIAS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C406482-762B-48FF-9BEF-45DB6AC7F1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4736" y="1165721"/>
            <a:ext cx="5535561" cy="40419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EC3DB096-87D3-451F-8D29-FC68AE0C82DF}"/>
              </a:ext>
            </a:extLst>
          </p:cNvPr>
          <p:cNvGrpSpPr/>
          <p:nvPr/>
        </p:nvGrpSpPr>
        <p:grpSpPr>
          <a:xfrm>
            <a:off x="7699761" y="498915"/>
            <a:ext cx="3728308" cy="5739515"/>
            <a:chOff x="8302267" y="498915"/>
            <a:chExt cx="3125802" cy="4601645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B4B2E2F9-DB2B-446F-A66B-F2BA6BB69751}"/>
                </a:ext>
              </a:extLst>
            </p:cNvPr>
            <p:cNvSpPr txBox="1"/>
            <p:nvPr/>
          </p:nvSpPr>
          <p:spPr>
            <a:xfrm rot="16200000">
              <a:off x="9514564" y="2533638"/>
              <a:ext cx="35654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i="1" dirty="0">
                  <a:solidFill>
                    <a:srgbClr val="686868"/>
                  </a:solidFill>
                  <a:effectLst/>
                  <a:latin typeface="source sans pro" panose="020B0503030403020204" pitchFamily="34" charset="0"/>
                </a:rPr>
                <a:t>“Creative Commons License Spectrum” by </a:t>
              </a:r>
              <a:r>
                <a:rPr lang="en-US" sz="1100" b="0" i="1" u="none" strike="noStrike" dirty="0" err="1">
                  <a:solidFill>
                    <a:srgbClr val="049CCF"/>
                  </a:solidFill>
                  <a:effectLst/>
                  <a:latin typeface="source sans pro" panose="020B0503030403020204" pitchFamily="34" charset="0"/>
                  <a:hlinkClick r:id="rId3"/>
                </a:rPr>
                <a:t>Shaddim</a:t>
              </a:r>
              <a:r>
                <a:rPr lang="en-US" sz="1100" b="0" i="1" dirty="0">
                  <a:solidFill>
                    <a:srgbClr val="686868"/>
                  </a:solidFill>
                  <a:effectLst/>
                  <a:latin typeface="source sans pro" panose="020B0503030403020204" pitchFamily="34" charset="0"/>
                </a:rPr>
                <a:t> (CC BY)</a:t>
              </a:r>
              <a:endParaRPr lang="es-ES" sz="1100" dirty="0"/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xmlns="" id="{AEC75AE2-9D26-4EF0-9CA7-80125E33C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2267" y="498915"/>
              <a:ext cx="2837681" cy="46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415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F17AA52-082F-4B00-B7B4-38AD84D34E89}"/>
              </a:ext>
            </a:extLst>
          </p:cNvPr>
          <p:cNvSpPr/>
          <p:nvPr/>
        </p:nvSpPr>
        <p:spPr>
          <a:xfrm>
            <a:off x="0" y="855406"/>
            <a:ext cx="727587" cy="60025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2358716-D1FC-449F-9A5F-A70E2F8126F1}"/>
              </a:ext>
            </a:extLst>
          </p:cNvPr>
          <p:cNvSpPr/>
          <p:nvPr/>
        </p:nvSpPr>
        <p:spPr>
          <a:xfrm rot="16200000">
            <a:off x="-2787743" y="3351843"/>
            <a:ext cx="62800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LICENCIAS COPYLEFT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71C25E1-4507-497F-8B73-723E71512A53}"/>
              </a:ext>
            </a:extLst>
          </p:cNvPr>
          <p:cNvSpPr/>
          <p:nvPr/>
        </p:nvSpPr>
        <p:spPr>
          <a:xfrm>
            <a:off x="1678356" y="713321"/>
            <a:ext cx="9124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Otras licencias copyleft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A0D535F-A064-4BC7-80F9-093C01B26AD9}"/>
              </a:ext>
            </a:extLst>
          </p:cNvPr>
          <p:cNvSpPr txBox="1"/>
          <p:nvPr/>
        </p:nvSpPr>
        <p:spPr>
          <a:xfrm>
            <a:off x="894735" y="1388333"/>
            <a:ext cx="1078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	Aparte de la licencia CC (que es la más extendida) existen otros tipos de licencias desarrolladas por diferentes entidades como puede ser: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AB0179C3-0706-4133-9EB9-80B89DEA5BDD}"/>
              </a:ext>
            </a:extLst>
          </p:cNvPr>
          <p:cNvGrpSpPr/>
          <p:nvPr/>
        </p:nvGrpSpPr>
        <p:grpSpPr>
          <a:xfrm>
            <a:off x="8438137" y="1979233"/>
            <a:ext cx="2685421" cy="1126927"/>
            <a:chOff x="4753289" y="1757665"/>
            <a:chExt cx="2685421" cy="112692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2F945A39-B9E7-484C-927E-15973E87F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375" y="1757665"/>
              <a:ext cx="2381250" cy="81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xmlns="" id="{F6676ED2-5184-4BD0-8444-C6DD208D90E4}"/>
                </a:ext>
              </a:extLst>
            </p:cNvPr>
            <p:cNvSpPr txBox="1"/>
            <p:nvPr/>
          </p:nvSpPr>
          <p:spPr>
            <a:xfrm>
              <a:off x="4753289" y="2576815"/>
              <a:ext cx="26854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1" i="0" dirty="0">
                  <a:solidFill>
                    <a:srgbClr val="222222"/>
                  </a:solidFill>
                  <a:effectLst/>
                  <a:hlinkClick r:id="rId3"/>
                </a:rPr>
                <a:t>GNU Free </a:t>
              </a:r>
              <a:r>
                <a:rPr lang="es-ES" sz="1400" b="1" i="0" dirty="0" err="1">
                  <a:solidFill>
                    <a:srgbClr val="222222"/>
                  </a:solidFill>
                  <a:effectLst/>
                  <a:hlinkClick r:id="rId3"/>
                </a:rPr>
                <a:t>Documentation</a:t>
              </a:r>
              <a:r>
                <a:rPr lang="es-ES" sz="1400" b="1" i="0" dirty="0">
                  <a:solidFill>
                    <a:srgbClr val="222222"/>
                  </a:solidFill>
                  <a:effectLst/>
                  <a:hlinkClick r:id="rId3"/>
                </a:rPr>
                <a:t> </a:t>
              </a:r>
              <a:r>
                <a:rPr lang="es-ES" sz="1400" b="1" i="0" dirty="0" err="1">
                  <a:solidFill>
                    <a:srgbClr val="222222"/>
                  </a:solidFill>
                  <a:effectLst/>
                  <a:hlinkClick r:id="rId3"/>
                </a:rPr>
                <a:t>License</a:t>
              </a:r>
              <a:endParaRPr lang="es-ES" sz="1400" b="1" i="0" dirty="0">
                <a:solidFill>
                  <a:srgbClr val="222222"/>
                </a:solidFill>
                <a:effectLst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97B64CE4-48F7-47CF-92D0-2DD0E150B6E3}"/>
              </a:ext>
            </a:extLst>
          </p:cNvPr>
          <p:cNvGrpSpPr/>
          <p:nvPr/>
        </p:nvGrpSpPr>
        <p:grpSpPr>
          <a:xfrm>
            <a:off x="4909809" y="2036475"/>
            <a:ext cx="2151270" cy="1069685"/>
            <a:chOff x="2542189" y="1780790"/>
            <a:chExt cx="2151270" cy="1069685"/>
          </a:xfrm>
        </p:grpSpPr>
        <p:pic>
          <p:nvPicPr>
            <p:cNvPr id="10" name="Picture 4" descr="Licencia Arte Libre - Wikipedia, la enciclopedia libre">
              <a:extLst>
                <a:ext uri="{FF2B5EF4-FFF2-40B4-BE49-F238E27FC236}">
                  <a16:creationId xmlns:a16="http://schemas.microsoft.com/office/drawing/2014/main" xmlns="" id="{23B6D706-BD9B-4E20-92C8-99D174895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189" y="1780790"/>
              <a:ext cx="2151270" cy="761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8DD40F2A-88BD-4DA2-80CC-9413E424C7A1}"/>
                </a:ext>
              </a:extLst>
            </p:cNvPr>
            <p:cNvSpPr txBox="1"/>
            <p:nvPr/>
          </p:nvSpPr>
          <p:spPr>
            <a:xfrm>
              <a:off x="3005697" y="2542698"/>
              <a:ext cx="142076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/>
              <a:r>
                <a:rPr lang="es-ES" sz="1400" b="1" i="0" dirty="0">
                  <a:solidFill>
                    <a:schemeClr val="accent1"/>
                  </a:solidFill>
                  <a:effectLst/>
                  <a:hlinkClick r:id="rId5"/>
                </a:rPr>
                <a:t>Licence Art Libre</a:t>
              </a:r>
              <a:endParaRPr lang="es-ES" sz="1400" b="1" i="0" dirty="0">
                <a:solidFill>
                  <a:schemeClr val="accent1"/>
                </a:solidFill>
                <a:effectLst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B65380D2-D7B0-43FA-8B3A-6031BAB7CAAF}"/>
              </a:ext>
            </a:extLst>
          </p:cNvPr>
          <p:cNvGrpSpPr/>
          <p:nvPr/>
        </p:nvGrpSpPr>
        <p:grpSpPr>
          <a:xfrm>
            <a:off x="1287441" y="2049727"/>
            <a:ext cx="2599006" cy="982789"/>
            <a:chOff x="847965" y="1867685"/>
            <a:chExt cx="2599006" cy="982789"/>
          </a:xfrm>
        </p:grpSpPr>
        <p:pic>
          <p:nvPicPr>
            <p:cNvPr id="13" name="Picture 6" descr="Conoces la European Union Public License? | CYSAE LEGAL">
              <a:extLst>
                <a:ext uri="{FF2B5EF4-FFF2-40B4-BE49-F238E27FC236}">
                  <a16:creationId xmlns:a16="http://schemas.microsoft.com/office/drawing/2014/main" xmlns="" id="{29906EF3-4C5D-4EF5-9B46-1204E610A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38" y="1867685"/>
              <a:ext cx="1115860" cy="737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xmlns="" id="{AB3F6547-71DF-4B69-A74C-49C66ABDBC2C}"/>
                </a:ext>
              </a:extLst>
            </p:cNvPr>
            <p:cNvSpPr txBox="1"/>
            <p:nvPr/>
          </p:nvSpPr>
          <p:spPr>
            <a:xfrm>
              <a:off x="847965" y="2542697"/>
              <a:ext cx="25990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1" i="0" u="none" strike="noStrike" dirty="0">
                  <a:solidFill>
                    <a:srgbClr val="1A0DAB"/>
                  </a:solidFill>
                  <a:effectLst/>
                  <a:hlinkClick r:id="rId7"/>
                </a:rPr>
                <a:t>European </a:t>
              </a:r>
              <a:r>
                <a:rPr lang="es-ES" sz="1400" b="1" i="0" u="none" strike="noStrike" dirty="0" err="1">
                  <a:solidFill>
                    <a:srgbClr val="1A0DAB"/>
                  </a:solidFill>
                  <a:effectLst/>
                  <a:hlinkClick r:id="rId7"/>
                </a:rPr>
                <a:t>Union</a:t>
              </a:r>
              <a:r>
                <a:rPr lang="es-ES" sz="1400" b="1" i="0" u="none" strike="noStrike" dirty="0">
                  <a:solidFill>
                    <a:srgbClr val="1A0DAB"/>
                  </a:solidFill>
                  <a:effectLst/>
                  <a:hlinkClick r:id="rId7"/>
                </a:rPr>
                <a:t> </a:t>
              </a:r>
              <a:r>
                <a:rPr lang="es-ES" sz="1400" b="1" i="0" u="none" strike="noStrike" dirty="0" err="1">
                  <a:solidFill>
                    <a:srgbClr val="1A0DAB"/>
                  </a:solidFill>
                  <a:effectLst/>
                  <a:hlinkClick r:id="rId7"/>
                </a:rPr>
                <a:t>Public</a:t>
              </a:r>
              <a:r>
                <a:rPr lang="es-ES" sz="1400" b="1" i="0" u="none" strike="noStrike" dirty="0">
                  <a:solidFill>
                    <a:srgbClr val="1A0DAB"/>
                  </a:solidFill>
                  <a:effectLst/>
                  <a:hlinkClick r:id="rId7"/>
                </a:rPr>
                <a:t> </a:t>
              </a:r>
              <a:r>
                <a:rPr lang="es-ES" sz="1400" b="1" i="0" u="none" strike="noStrike" dirty="0" err="1">
                  <a:solidFill>
                    <a:srgbClr val="1A0DAB"/>
                  </a:solidFill>
                  <a:effectLst/>
                  <a:hlinkClick r:id="rId7"/>
                </a:rPr>
                <a:t>License</a:t>
              </a:r>
              <a:endParaRPr lang="es-ES" sz="1400" b="1" i="0" u="none" strike="noStrike" dirty="0">
                <a:solidFill>
                  <a:srgbClr val="1A0DAB"/>
                </a:solidFill>
                <a:effectLst/>
                <a:hlinkClick r:id="rId8"/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3F3B4FEF-F829-471A-898A-69B4285DBCE7}"/>
              </a:ext>
            </a:extLst>
          </p:cNvPr>
          <p:cNvSpPr txBox="1"/>
          <p:nvPr/>
        </p:nvSpPr>
        <p:spPr>
          <a:xfrm>
            <a:off x="894735" y="3207382"/>
            <a:ext cx="1078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	También podemos encontrarnos con licencias específicas que otorgan los diferentes repositorios de contenido, por ejemplo:</a:t>
            </a:r>
          </a:p>
        </p:txBody>
      </p:sp>
      <p:pic>
        <p:nvPicPr>
          <p:cNvPr id="16" name="Picture 8" descr="Así es la nueva imagen de YouTube - YouTube">
            <a:extLst>
              <a:ext uri="{FF2B5EF4-FFF2-40B4-BE49-F238E27FC236}">
                <a16:creationId xmlns:a16="http://schemas.microsoft.com/office/drawing/2014/main" xmlns="" id="{C53FCDA4-B51C-423D-A1B0-18FF0E477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32563" r="10601" b="34066"/>
          <a:stretch/>
        </p:blipFill>
        <p:spPr bwMode="auto">
          <a:xfrm>
            <a:off x="1279166" y="4018481"/>
            <a:ext cx="1515316" cy="37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C19CBF32-4AFA-465A-8903-A56749E75ECF}"/>
              </a:ext>
            </a:extLst>
          </p:cNvPr>
          <p:cNvSpPr txBox="1"/>
          <p:nvPr/>
        </p:nvSpPr>
        <p:spPr>
          <a:xfrm>
            <a:off x="5985443" y="3644939"/>
            <a:ext cx="611503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</a:t>
            </a:r>
            <a:r>
              <a:rPr lang="es-ES" dirty="0" err="1"/>
              <a:t>Youtube</a:t>
            </a:r>
            <a:r>
              <a:rPr lang="es-ES" dirty="0"/>
              <a:t> hay dos tipos de licencia: La “licencia </a:t>
            </a:r>
            <a:r>
              <a:rPr lang="es-ES" dirty="0" err="1"/>
              <a:t>youtube</a:t>
            </a:r>
            <a:r>
              <a:rPr lang="es-ES" dirty="0"/>
              <a:t> estándar” (no sería copyleft en principio) y la licencia Creative </a:t>
            </a:r>
            <a:r>
              <a:rPr lang="es-ES" dirty="0" err="1"/>
              <a:t>Commons</a:t>
            </a:r>
            <a:r>
              <a:rPr lang="es-ES" dirty="0"/>
              <a:t> (CC-BY)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 principal diferencia entre ambas es que la primera solo permite la visualización del video a través de la plataforma YouTube, y para otro uso, modificación o distribución en otra plataforma requiere autorización del titular mientras que en las CC, se permite un uso ilimitado incluso edición y explotación económica.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hlinkClick r:id="rId10"/>
              </a:rPr>
              <a:t>Más información de las licencias de </a:t>
            </a:r>
            <a:r>
              <a:rPr lang="es-ES" dirty="0" err="1">
                <a:hlinkClick r:id="rId10"/>
              </a:rPr>
              <a:t>Youtube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32735223-CFCF-4153-A1C8-7733594837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47622" y="4028579"/>
            <a:ext cx="2884681" cy="115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F17AA52-082F-4B00-B7B4-38AD84D34E89}"/>
              </a:ext>
            </a:extLst>
          </p:cNvPr>
          <p:cNvSpPr/>
          <p:nvPr/>
        </p:nvSpPr>
        <p:spPr>
          <a:xfrm>
            <a:off x="67487" y="639564"/>
            <a:ext cx="727587" cy="60025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6DC2EE3-D34E-4DDC-AD00-5B79D13DD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361" y="1053348"/>
            <a:ext cx="1628795" cy="6192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4EC4359-2EF8-4BD9-8191-830312CD6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80" t="466" r="17868" b="-466"/>
          <a:stretch/>
        </p:blipFill>
        <p:spPr>
          <a:xfrm>
            <a:off x="3068311" y="1048584"/>
            <a:ext cx="3015204" cy="124794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72CC812-1E7A-4A4D-BE3A-188562E57D9B}"/>
              </a:ext>
            </a:extLst>
          </p:cNvPr>
          <p:cNvSpPr txBox="1"/>
          <p:nvPr/>
        </p:nvSpPr>
        <p:spPr>
          <a:xfrm>
            <a:off x="6419553" y="1133244"/>
            <a:ext cx="56246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</a:t>
            </a:r>
            <a:r>
              <a:rPr lang="es-ES" dirty="0" err="1"/>
              <a:t>Pixabay</a:t>
            </a:r>
            <a:r>
              <a:rPr lang="es-ES" dirty="0"/>
              <a:t>, a priori, la licencia parece Dominio público, pero si leemos la información de dicha licencia, hay algunas actividades que no están permitidas.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hlinkClick r:id="rId4"/>
              </a:rPr>
              <a:t>Enlace a la licencia de </a:t>
            </a:r>
            <a:r>
              <a:rPr lang="es-ES" dirty="0" err="1">
                <a:hlinkClick r:id="rId4"/>
              </a:rPr>
              <a:t>Pixabay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0398274-6D95-4793-8331-3C8CC1E55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039" y="3119395"/>
            <a:ext cx="1731118" cy="5383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DC549A1-2A88-432F-917B-3E5795329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311" y="3119395"/>
            <a:ext cx="3154029" cy="104293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A9691B3-6D04-432C-B07C-58E65BD5A848}"/>
              </a:ext>
            </a:extLst>
          </p:cNvPr>
          <p:cNvSpPr txBox="1"/>
          <p:nvPr/>
        </p:nvSpPr>
        <p:spPr>
          <a:xfrm>
            <a:off x="8756072" y="2724664"/>
            <a:ext cx="310341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principio parece una CC-BY pero hay que leer las guía de uso para ver las particularidades del formato de destino en el que se vaya a emplear la ilustración.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hlinkClick r:id="rId7"/>
              </a:rPr>
              <a:t>Enlace a la guía de uso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Y nos da sus propias indicaciones a la hora de atribuir. (</a:t>
            </a:r>
            <a:r>
              <a:rPr lang="es-ES" dirty="0">
                <a:hlinkClick r:id="rId8"/>
              </a:rPr>
              <a:t>¿Cómo atribuir?</a:t>
            </a:r>
            <a:r>
              <a:rPr lang="es-ES" dirty="0"/>
              <a:t>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232E1F5-6A50-4EF1-9738-DBD88A1FC8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2340" y="2902975"/>
            <a:ext cx="2650380" cy="22693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0FC08CD-2887-4E61-9946-AF145F134465}"/>
              </a:ext>
            </a:extLst>
          </p:cNvPr>
          <p:cNvSpPr txBox="1"/>
          <p:nvPr/>
        </p:nvSpPr>
        <p:spPr>
          <a:xfrm>
            <a:off x="1208119" y="6042296"/>
            <a:ext cx="9775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COMO CONCLUSIÓN, HEMOS DE ESTAR ATENTOS A LA FUENTE QUE UTILIZAMOS PARA NUESTROS RECURSOS PARA HACER UN CORRECTO USO DE LAS MISMAS.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E2358716-D1FC-449F-9A5F-A70E2F8126F1}"/>
              </a:ext>
            </a:extLst>
          </p:cNvPr>
          <p:cNvSpPr/>
          <p:nvPr/>
        </p:nvSpPr>
        <p:spPr>
          <a:xfrm rot="16200000">
            <a:off x="-2830473" y="3309114"/>
            <a:ext cx="63655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LICENCIAS COPYLEFT</a:t>
            </a:r>
          </a:p>
        </p:txBody>
      </p:sp>
    </p:spTree>
    <p:extLst>
      <p:ext uri="{BB962C8B-B14F-4D97-AF65-F5344CB8AC3E}">
        <p14:creationId xmlns:p14="http://schemas.microsoft.com/office/powerpoint/2010/main" val="352613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74549" y="5623132"/>
            <a:ext cx="835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Texto e imágenes extraídas de Presentación 2. Licencias Digitales</a:t>
            </a:r>
          </a:p>
          <a:p>
            <a:r>
              <a:rPr lang="es-ES" dirty="0" smtClean="0"/>
              <a:t>Módulo B de CDD del Centro de Formación del Profesorado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9266890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14</TotalTime>
  <Words>835</Words>
  <Application>Microsoft Office PowerPoint</Application>
  <PresentationFormat>Panorámica</PresentationFormat>
  <Paragraphs>67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Poppins</vt:lpstr>
      <vt:lpstr>Source Sans Pro</vt:lpstr>
      <vt:lpstr>Source Sans Pro</vt:lpstr>
      <vt:lpstr>Wingdings</vt:lpstr>
      <vt:lpstr>Estela de condensación</vt:lpstr>
      <vt:lpstr>TIPOS DE LICENCIAS DIGITALES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LICENCIAS DIGITALES</dc:title>
  <dc:creator>User</dc:creator>
  <cp:lastModifiedBy>User</cp:lastModifiedBy>
  <cp:revision>2</cp:revision>
  <dcterms:created xsi:type="dcterms:W3CDTF">2023-04-19T09:43:47Z</dcterms:created>
  <dcterms:modified xsi:type="dcterms:W3CDTF">2023-04-19T09:58:23Z</dcterms:modified>
</cp:coreProperties>
</file>